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3" r:id="rId2"/>
    <p:sldId id="353" r:id="rId3"/>
    <p:sldId id="384" r:id="rId4"/>
    <p:sldId id="382" r:id="rId5"/>
    <p:sldId id="385" r:id="rId6"/>
    <p:sldId id="381" r:id="rId7"/>
    <p:sldId id="406" r:id="rId8"/>
    <p:sldId id="408" r:id="rId9"/>
    <p:sldId id="407" r:id="rId10"/>
    <p:sldId id="409" r:id="rId11"/>
  </p:sldIdLst>
  <p:sldSz cx="9906000" cy="6858000" type="A4"/>
  <p:notesSz cx="6808788" cy="99409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D56"/>
    <a:srgbClr val="ECEDF1"/>
    <a:srgbClr val="ADADB4"/>
    <a:srgbClr val="8FAEC1"/>
    <a:srgbClr val="ECEEF1"/>
    <a:srgbClr val="4FC2BF"/>
    <a:srgbClr val="CEDBE0"/>
    <a:srgbClr val="183641"/>
    <a:srgbClr val="628BA3"/>
    <a:srgbClr val="629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8752" autoAdjust="0"/>
  </p:normalViewPr>
  <p:slideViewPr>
    <p:cSldViewPr snapToGrid="0">
      <p:cViewPr varScale="1">
        <p:scale>
          <a:sx n="112" d="100"/>
          <a:sy n="112" d="100"/>
        </p:scale>
        <p:origin x="272" y="184"/>
      </p:cViewPr>
      <p:guideLst>
        <p:guide orient="horz" pos="3838"/>
        <p:guide pos="5116"/>
        <p:guide orient="horz" pos="346"/>
        <p:guide orient="horz" pos="4020"/>
        <p:guide orient="horz" pos="3521"/>
        <p:guide orient="horz" pos="3767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notesViewPr>
    <p:cSldViewPr snapToGrid="0" showGuides="1">
      <p:cViewPr varScale="1">
        <p:scale>
          <a:sx n="80" d="100"/>
          <a:sy n="80" d="100"/>
        </p:scale>
        <p:origin x="3156" y="102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2AF9F-915A-964B-88D7-961ED288B010}" type="doc">
      <dgm:prSet loTypeId="urn:microsoft.com/office/officeart/2005/8/layout/process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F3E8D65-6AEC-254E-9A8D-D05B646F8E71}">
      <dgm:prSet phldrT="[Text]"/>
      <dgm:spPr/>
      <dgm:t>
        <a:bodyPr/>
        <a:lstStyle/>
        <a:p>
          <a:r>
            <a:rPr lang="en-GB" dirty="0"/>
            <a:t>Vienna’s population </a:t>
          </a:r>
        </a:p>
      </dgm:t>
    </dgm:pt>
    <dgm:pt modelId="{4EA7A563-CE6E-2846-A11C-16A8181BCB66}" type="parTrans" cxnId="{9FB5AAC0-CF1C-164F-B5AF-C624035F8D9B}">
      <dgm:prSet/>
      <dgm:spPr/>
      <dgm:t>
        <a:bodyPr/>
        <a:lstStyle/>
        <a:p>
          <a:endParaRPr lang="en-GB"/>
        </a:p>
      </dgm:t>
    </dgm:pt>
    <dgm:pt modelId="{16B9A0F5-AABA-DB40-86EB-1857FCA5EB40}" type="sibTrans" cxnId="{9FB5AAC0-CF1C-164F-B5AF-C624035F8D9B}">
      <dgm:prSet/>
      <dgm:spPr/>
      <dgm:t>
        <a:bodyPr/>
        <a:lstStyle/>
        <a:p>
          <a:endParaRPr lang="en-GB"/>
        </a:p>
      </dgm:t>
    </dgm:pt>
    <dgm:pt modelId="{65F599CC-B916-6D41-8112-0289C440548C}">
      <dgm:prSet phldrT="[Text]" custT="1"/>
      <dgm:spPr/>
      <dgm:t>
        <a:bodyPr/>
        <a:lstStyle/>
        <a:p>
          <a:r>
            <a:rPr lang="en-GB" sz="1800" dirty="0"/>
            <a:t>Population expected  to hit  2 million mark by 2028</a:t>
          </a:r>
        </a:p>
      </dgm:t>
    </dgm:pt>
    <dgm:pt modelId="{1888667F-DF09-2E47-A9D4-6ED1171E83C0}" type="parTrans" cxnId="{0540D0FB-6AEF-0047-B533-9A513E91C23B}">
      <dgm:prSet/>
      <dgm:spPr/>
      <dgm:t>
        <a:bodyPr/>
        <a:lstStyle/>
        <a:p>
          <a:endParaRPr lang="en-GB"/>
        </a:p>
      </dgm:t>
    </dgm:pt>
    <dgm:pt modelId="{4C958752-9A1E-2F4B-B3A6-75B48B1CF4CF}" type="sibTrans" cxnId="{0540D0FB-6AEF-0047-B533-9A513E91C23B}">
      <dgm:prSet/>
      <dgm:spPr/>
      <dgm:t>
        <a:bodyPr/>
        <a:lstStyle/>
        <a:p>
          <a:endParaRPr lang="en-GB"/>
        </a:p>
      </dgm:t>
    </dgm:pt>
    <dgm:pt modelId="{9DCD6F70-21C5-F149-A5BE-D1B9DC312CB6}">
      <dgm:prSet phldrT="[Text]"/>
      <dgm:spPr/>
      <dgm:t>
        <a:bodyPr/>
        <a:lstStyle/>
        <a:p>
          <a:r>
            <a:rPr lang="en-GB" dirty="0"/>
            <a:t>Vienna’s GHG emissions</a:t>
          </a:r>
        </a:p>
      </dgm:t>
    </dgm:pt>
    <dgm:pt modelId="{31391EE3-3F35-9B44-92C2-A2AA25B2D82C}" type="parTrans" cxnId="{EF4D77D0-DC81-7248-9ED5-852E7CAC3014}">
      <dgm:prSet/>
      <dgm:spPr/>
      <dgm:t>
        <a:bodyPr/>
        <a:lstStyle/>
        <a:p>
          <a:endParaRPr lang="en-GB"/>
        </a:p>
      </dgm:t>
    </dgm:pt>
    <dgm:pt modelId="{3EEDF988-D666-A241-BFE8-59F3FB1A7D7B}" type="sibTrans" cxnId="{EF4D77D0-DC81-7248-9ED5-852E7CAC3014}">
      <dgm:prSet/>
      <dgm:spPr/>
      <dgm:t>
        <a:bodyPr/>
        <a:lstStyle/>
        <a:p>
          <a:endParaRPr lang="en-GB"/>
        </a:p>
      </dgm:t>
    </dgm:pt>
    <dgm:pt modelId="{D33D0A2B-1940-7D44-975D-662DCA3BD437}">
      <dgm:prSet phldrT="[Text]" custT="1"/>
      <dgm:spPr/>
      <dgm:t>
        <a:bodyPr/>
        <a:lstStyle/>
        <a:p>
          <a:r>
            <a:rPr lang="en-GB" sz="1800" dirty="0"/>
            <a:t>Population grows at faster rate than reduction rate of GHG emissions</a:t>
          </a:r>
        </a:p>
      </dgm:t>
    </dgm:pt>
    <dgm:pt modelId="{83DF66BE-906F-A34B-A2F9-E1683E2D91C9}" type="parTrans" cxnId="{4B94F977-FA46-0643-90EC-59F7CA1411EE}">
      <dgm:prSet/>
      <dgm:spPr/>
      <dgm:t>
        <a:bodyPr/>
        <a:lstStyle/>
        <a:p>
          <a:endParaRPr lang="en-GB"/>
        </a:p>
      </dgm:t>
    </dgm:pt>
    <dgm:pt modelId="{E60C4B78-7C7E-D747-9E1A-3B127044D12F}" type="sibTrans" cxnId="{4B94F977-FA46-0643-90EC-59F7CA1411EE}">
      <dgm:prSet/>
      <dgm:spPr/>
      <dgm:t>
        <a:bodyPr/>
        <a:lstStyle/>
        <a:p>
          <a:endParaRPr lang="en-GB"/>
        </a:p>
      </dgm:t>
    </dgm:pt>
    <dgm:pt modelId="{A78B8DAD-2FEA-AE4C-9674-FE2665E7A13C}">
      <dgm:prSet phldrT="[Text]"/>
      <dgm:spPr/>
      <dgm:t>
        <a:bodyPr/>
        <a:lstStyle/>
        <a:p>
          <a:r>
            <a:rPr lang="en-GB" dirty="0"/>
            <a:t>Urban population in Austria </a:t>
          </a:r>
        </a:p>
      </dgm:t>
    </dgm:pt>
    <dgm:pt modelId="{3C12D839-095F-7D4C-8DA5-31B80570228A}" type="parTrans" cxnId="{0BE2B2DC-B9B7-FC48-B8AD-2A46F2B19919}">
      <dgm:prSet/>
      <dgm:spPr/>
      <dgm:t>
        <a:bodyPr/>
        <a:lstStyle/>
        <a:p>
          <a:endParaRPr lang="en-GB"/>
        </a:p>
      </dgm:t>
    </dgm:pt>
    <dgm:pt modelId="{8BC53A7A-7B29-1746-8947-D78169D902B2}" type="sibTrans" cxnId="{0BE2B2DC-B9B7-FC48-B8AD-2A46F2B19919}">
      <dgm:prSet/>
      <dgm:spPr/>
      <dgm:t>
        <a:bodyPr/>
        <a:lstStyle/>
        <a:p>
          <a:endParaRPr lang="en-GB"/>
        </a:p>
      </dgm:t>
    </dgm:pt>
    <dgm:pt modelId="{CD81E7D6-542A-E444-8238-E10E958E75C9}">
      <dgm:prSet phldrT="[Text]" custT="1"/>
      <dgm:spPr/>
      <dgm:t>
        <a:bodyPr/>
        <a:lstStyle/>
        <a:p>
          <a:r>
            <a:rPr lang="en-GB" sz="1800" dirty="0"/>
            <a:t>Around 58.52%</a:t>
          </a:r>
        </a:p>
      </dgm:t>
    </dgm:pt>
    <dgm:pt modelId="{6C0B3F37-551E-9840-8C9B-FBDD71FFF472}" type="parTrans" cxnId="{9C85A95A-C832-6646-BC34-CC4708600C3F}">
      <dgm:prSet/>
      <dgm:spPr/>
      <dgm:t>
        <a:bodyPr/>
        <a:lstStyle/>
        <a:p>
          <a:endParaRPr lang="en-GB"/>
        </a:p>
      </dgm:t>
    </dgm:pt>
    <dgm:pt modelId="{481BC925-7AA0-9A4A-BF85-6854AA93CD43}" type="sibTrans" cxnId="{9C85A95A-C832-6646-BC34-CC4708600C3F}">
      <dgm:prSet/>
      <dgm:spPr/>
      <dgm:t>
        <a:bodyPr/>
        <a:lstStyle/>
        <a:p>
          <a:endParaRPr lang="en-GB"/>
        </a:p>
      </dgm:t>
    </dgm:pt>
    <dgm:pt modelId="{C806DCE3-A5BB-3942-A5A9-E31224456FA9}">
      <dgm:prSet phldrT="[Text]" custT="1"/>
      <dgm:spPr/>
      <dgm:t>
        <a:bodyPr/>
        <a:lstStyle/>
        <a:p>
          <a:r>
            <a:rPr lang="en-GB" sz="1800" dirty="0"/>
            <a:t>+12% by 2080</a:t>
          </a:r>
        </a:p>
      </dgm:t>
    </dgm:pt>
    <dgm:pt modelId="{83B83C0D-FFF4-5A4F-9162-1A5EC406AB7C}" type="parTrans" cxnId="{CD871652-F970-0F4A-9F54-79B614BF9040}">
      <dgm:prSet/>
      <dgm:spPr/>
      <dgm:t>
        <a:bodyPr/>
        <a:lstStyle/>
        <a:p>
          <a:endParaRPr lang="en-GB"/>
        </a:p>
      </dgm:t>
    </dgm:pt>
    <dgm:pt modelId="{CFA15D0B-A539-1F48-AC9D-3A41C6F6FC77}" type="sibTrans" cxnId="{CD871652-F970-0F4A-9F54-79B614BF9040}">
      <dgm:prSet/>
      <dgm:spPr/>
      <dgm:t>
        <a:bodyPr/>
        <a:lstStyle/>
        <a:p>
          <a:endParaRPr lang="en-GB"/>
        </a:p>
      </dgm:t>
    </dgm:pt>
    <dgm:pt modelId="{4D384481-FE61-1F42-B791-2DE8E6ABB5C5}">
      <dgm:prSet custT="1"/>
      <dgm:spPr/>
      <dgm:t>
        <a:bodyPr/>
        <a:lstStyle/>
        <a:p>
          <a:r>
            <a:rPr lang="en-GB" sz="1800" dirty="0"/>
            <a:t>Identification of critical sectors in Vienna’s metabolic system</a:t>
          </a:r>
        </a:p>
      </dgm:t>
    </dgm:pt>
    <dgm:pt modelId="{2D2F8026-9F99-A94D-8381-AF6B1CD118EE}" type="parTrans" cxnId="{6595C351-98FE-2841-8F4F-E37462AD845D}">
      <dgm:prSet/>
      <dgm:spPr/>
      <dgm:t>
        <a:bodyPr/>
        <a:lstStyle/>
        <a:p>
          <a:endParaRPr lang="en-GB"/>
        </a:p>
      </dgm:t>
    </dgm:pt>
    <dgm:pt modelId="{F8F0C382-FEDD-334D-8E97-E3A594EAC011}" type="sibTrans" cxnId="{6595C351-98FE-2841-8F4F-E37462AD845D}">
      <dgm:prSet/>
      <dgm:spPr/>
      <dgm:t>
        <a:bodyPr/>
        <a:lstStyle/>
        <a:p>
          <a:endParaRPr lang="en-GB"/>
        </a:p>
      </dgm:t>
    </dgm:pt>
    <dgm:pt modelId="{C317874F-FF29-BB41-AA45-BF00C385E38A}">
      <dgm:prSet custT="1"/>
      <dgm:spPr/>
      <dgm:t>
        <a:bodyPr/>
        <a:lstStyle/>
        <a:p>
          <a:r>
            <a:rPr lang="en-GB" sz="1800" dirty="0"/>
            <a:t>Improves the  consumption efficiency and promotes the efficient and sustainable development</a:t>
          </a:r>
        </a:p>
      </dgm:t>
    </dgm:pt>
    <dgm:pt modelId="{86B3A4BD-AFD4-9D49-88BE-AE0BE54847FF}" type="parTrans" cxnId="{B887CF97-E50F-7A40-97CC-7753798DFFBA}">
      <dgm:prSet/>
      <dgm:spPr/>
      <dgm:t>
        <a:bodyPr/>
        <a:lstStyle/>
        <a:p>
          <a:endParaRPr lang="en-GB"/>
        </a:p>
      </dgm:t>
    </dgm:pt>
    <dgm:pt modelId="{782A764C-FA24-B040-8D84-36B06DB7C251}" type="sibTrans" cxnId="{B887CF97-E50F-7A40-97CC-7753798DFFBA}">
      <dgm:prSet/>
      <dgm:spPr/>
      <dgm:t>
        <a:bodyPr/>
        <a:lstStyle/>
        <a:p>
          <a:endParaRPr lang="en-GB"/>
        </a:p>
      </dgm:t>
    </dgm:pt>
    <dgm:pt modelId="{46D3AFD5-6954-5144-9DB4-4A07B9BAA087}" type="pres">
      <dgm:prSet presAssocID="{5C92AF9F-915A-964B-88D7-961ED288B010}" presName="Name0" presStyleCnt="0">
        <dgm:presLayoutVars>
          <dgm:dir/>
          <dgm:animLvl val="lvl"/>
          <dgm:resizeHandles val="exact"/>
        </dgm:presLayoutVars>
      </dgm:prSet>
      <dgm:spPr/>
    </dgm:pt>
    <dgm:pt modelId="{718C60C7-84B9-754A-99E7-9805B34FC873}" type="pres">
      <dgm:prSet presAssocID="{A78B8DAD-2FEA-AE4C-9674-FE2665E7A13C}" presName="boxAndChildren" presStyleCnt="0"/>
      <dgm:spPr/>
    </dgm:pt>
    <dgm:pt modelId="{D62D134A-3D11-104C-9C1F-096BFE58CD9C}" type="pres">
      <dgm:prSet presAssocID="{A78B8DAD-2FEA-AE4C-9674-FE2665E7A13C}" presName="parentTextBox" presStyleLbl="node1" presStyleIdx="0" presStyleCnt="4"/>
      <dgm:spPr/>
    </dgm:pt>
    <dgm:pt modelId="{90DACDF4-13AC-094C-A8F3-9A158E089635}" type="pres">
      <dgm:prSet presAssocID="{A78B8DAD-2FEA-AE4C-9674-FE2665E7A13C}" presName="entireBox" presStyleLbl="node1" presStyleIdx="0" presStyleCnt="4"/>
      <dgm:spPr/>
    </dgm:pt>
    <dgm:pt modelId="{6FB4E30F-59DE-7442-8F10-627C9F6C1900}" type="pres">
      <dgm:prSet presAssocID="{A78B8DAD-2FEA-AE4C-9674-FE2665E7A13C}" presName="descendantBox" presStyleCnt="0"/>
      <dgm:spPr/>
    </dgm:pt>
    <dgm:pt modelId="{304301FC-4AE5-6242-B056-B49379125CB7}" type="pres">
      <dgm:prSet presAssocID="{CD81E7D6-542A-E444-8238-E10E958E75C9}" presName="childTextBox" presStyleLbl="fgAccFollowNode1" presStyleIdx="0" presStyleCnt="5">
        <dgm:presLayoutVars>
          <dgm:bulletEnabled val="1"/>
        </dgm:presLayoutVars>
      </dgm:prSet>
      <dgm:spPr/>
    </dgm:pt>
    <dgm:pt modelId="{C506EE37-F83D-9543-ADC0-C418499BCFE7}" type="pres">
      <dgm:prSet presAssocID="{C806DCE3-A5BB-3942-A5A9-E31224456FA9}" presName="childTextBox" presStyleLbl="fgAccFollowNode1" presStyleIdx="1" presStyleCnt="5">
        <dgm:presLayoutVars>
          <dgm:bulletEnabled val="1"/>
        </dgm:presLayoutVars>
      </dgm:prSet>
      <dgm:spPr/>
    </dgm:pt>
    <dgm:pt modelId="{1FB211CA-73D8-6940-876B-64D3BBF26A15}" type="pres">
      <dgm:prSet presAssocID="{3EEDF988-D666-A241-BFE8-59F3FB1A7D7B}" presName="sp" presStyleCnt="0"/>
      <dgm:spPr/>
    </dgm:pt>
    <dgm:pt modelId="{D4861794-B5A1-3C43-8C12-B8CCC4BF67AA}" type="pres">
      <dgm:prSet presAssocID="{9DCD6F70-21C5-F149-A5BE-D1B9DC312CB6}" presName="arrowAndChildren" presStyleCnt="0"/>
      <dgm:spPr/>
    </dgm:pt>
    <dgm:pt modelId="{14F334DB-F981-BE49-83D2-0C63EBB2EA4E}" type="pres">
      <dgm:prSet presAssocID="{9DCD6F70-21C5-F149-A5BE-D1B9DC312CB6}" presName="parentTextArrow" presStyleLbl="node1" presStyleIdx="0" presStyleCnt="4"/>
      <dgm:spPr/>
    </dgm:pt>
    <dgm:pt modelId="{DA30B276-50F8-834F-AAAF-A7D4231E7F5D}" type="pres">
      <dgm:prSet presAssocID="{9DCD6F70-21C5-F149-A5BE-D1B9DC312CB6}" presName="arrow" presStyleLbl="node1" presStyleIdx="1" presStyleCnt="4"/>
      <dgm:spPr/>
    </dgm:pt>
    <dgm:pt modelId="{CBEDDB4B-1164-7F44-AED4-0B3E08704384}" type="pres">
      <dgm:prSet presAssocID="{9DCD6F70-21C5-F149-A5BE-D1B9DC312CB6}" presName="descendantArrow" presStyleCnt="0"/>
      <dgm:spPr/>
    </dgm:pt>
    <dgm:pt modelId="{11385E40-E0D0-4B47-8624-5F40A44C8192}" type="pres">
      <dgm:prSet presAssocID="{D33D0A2B-1940-7D44-975D-662DCA3BD437}" presName="childTextArrow" presStyleLbl="fgAccFollowNode1" presStyleIdx="2" presStyleCnt="5">
        <dgm:presLayoutVars>
          <dgm:bulletEnabled val="1"/>
        </dgm:presLayoutVars>
      </dgm:prSet>
      <dgm:spPr/>
    </dgm:pt>
    <dgm:pt modelId="{00F693B3-0083-0149-9889-871CCC285514}" type="pres">
      <dgm:prSet presAssocID="{F8F0C382-FEDD-334D-8E97-E3A594EAC011}" presName="sp" presStyleCnt="0"/>
      <dgm:spPr/>
    </dgm:pt>
    <dgm:pt modelId="{81F7EA46-4DBF-C54F-A658-600C31DEA83B}" type="pres">
      <dgm:prSet presAssocID="{4D384481-FE61-1F42-B791-2DE8E6ABB5C5}" presName="arrowAndChildren" presStyleCnt="0"/>
      <dgm:spPr/>
    </dgm:pt>
    <dgm:pt modelId="{89547363-B424-1D46-B7F8-DD6BD5FAB0CE}" type="pres">
      <dgm:prSet presAssocID="{4D384481-FE61-1F42-B791-2DE8E6ABB5C5}" presName="parentTextArrow" presStyleLbl="node1" presStyleIdx="1" presStyleCnt="4"/>
      <dgm:spPr/>
    </dgm:pt>
    <dgm:pt modelId="{8A04491B-BE88-CD42-89D2-2C8C8D58C721}" type="pres">
      <dgm:prSet presAssocID="{4D384481-FE61-1F42-B791-2DE8E6ABB5C5}" presName="arrow" presStyleLbl="node1" presStyleIdx="2" presStyleCnt="4"/>
      <dgm:spPr/>
    </dgm:pt>
    <dgm:pt modelId="{24DAD2EA-549B-E54B-8889-2D3F30832536}" type="pres">
      <dgm:prSet presAssocID="{4D384481-FE61-1F42-B791-2DE8E6ABB5C5}" presName="descendantArrow" presStyleCnt="0"/>
      <dgm:spPr/>
    </dgm:pt>
    <dgm:pt modelId="{E6E99AEB-8F8A-5E40-A212-E881CB656C74}" type="pres">
      <dgm:prSet presAssocID="{C317874F-FF29-BB41-AA45-BF00C385E38A}" presName="childTextArrow" presStyleLbl="fgAccFollowNode1" presStyleIdx="3" presStyleCnt="5">
        <dgm:presLayoutVars>
          <dgm:bulletEnabled val="1"/>
        </dgm:presLayoutVars>
      </dgm:prSet>
      <dgm:spPr/>
    </dgm:pt>
    <dgm:pt modelId="{8E9308E9-453A-4D4A-B696-14ED13D5EA5E}" type="pres">
      <dgm:prSet presAssocID="{16B9A0F5-AABA-DB40-86EB-1857FCA5EB40}" presName="sp" presStyleCnt="0"/>
      <dgm:spPr/>
    </dgm:pt>
    <dgm:pt modelId="{EC54538B-1A72-BF4C-B462-9FD2EA2AB266}" type="pres">
      <dgm:prSet presAssocID="{3F3E8D65-6AEC-254E-9A8D-D05B646F8E71}" presName="arrowAndChildren" presStyleCnt="0"/>
      <dgm:spPr/>
    </dgm:pt>
    <dgm:pt modelId="{581D065D-C30D-544E-8D0E-74E2D8CCBBA1}" type="pres">
      <dgm:prSet presAssocID="{3F3E8D65-6AEC-254E-9A8D-D05B646F8E71}" presName="parentTextArrow" presStyleLbl="node1" presStyleIdx="2" presStyleCnt="4"/>
      <dgm:spPr/>
    </dgm:pt>
    <dgm:pt modelId="{8CB3009B-F834-5E45-83F3-0BCD6063DE40}" type="pres">
      <dgm:prSet presAssocID="{3F3E8D65-6AEC-254E-9A8D-D05B646F8E71}" presName="arrow" presStyleLbl="node1" presStyleIdx="3" presStyleCnt="4" custLinFactNeighborX="26437" custLinFactNeighborY="3054"/>
      <dgm:spPr/>
    </dgm:pt>
    <dgm:pt modelId="{FE648B6F-DF9D-2E46-888C-089A347CB7A8}" type="pres">
      <dgm:prSet presAssocID="{3F3E8D65-6AEC-254E-9A8D-D05B646F8E71}" presName="descendantArrow" presStyleCnt="0"/>
      <dgm:spPr/>
    </dgm:pt>
    <dgm:pt modelId="{F1D11140-7FC0-BF46-9243-FA0632A8E8DF}" type="pres">
      <dgm:prSet presAssocID="{65F599CC-B916-6D41-8112-0289C440548C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6B493D1E-C014-0244-90F9-C45D4DF3F760}" type="presOf" srcId="{9DCD6F70-21C5-F149-A5BE-D1B9DC312CB6}" destId="{14F334DB-F981-BE49-83D2-0C63EBB2EA4E}" srcOrd="0" destOrd="0" presId="urn:microsoft.com/office/officeart/2005/8/layout/process4"/>
    <dgm:cxn modelId="{C0ED1E2F-EA90-B542-9891-80BB2F82EE66}" type="presOf" srcId="{A78B8DAD-2FEA-AE4C-9674-FE2665E7A13C}" destId="{90DACDF4-13AC-094C-A8F3-9A158E089635}" srcOrd="1" destOrd="0" presId="urn:microsoft.com/office/officeart/2005/8/layout/process4"/>
    <dgm:cxn modelId="{60D0B62F-347D-594C-99E0-B84210E4EA7D}" type="presOf" srcId="{9DCD6F70-21C5-F149-A5BE-D1B9DC312CB6}" destId="{DA30B276-50F8-834F-AAAF-A7D4231E7F5D}" srcOrd="1" destOrd="0" presId="urn:microsoft.com/office/officeart/2005/8/layout/process4"/>
    <dgm:cxn modelId="{B891B433-71C9-DB4C-9532-BBF3CB84663A}" type="presOf" srcId="{4D384481-FE61-1F42-B791-2DE8E6ABB5C5}" destId="{8A04491B-BE88-CD42-89D2-2C8C8D58C721}" srcOrd="1" destOrd="0" presId="urn:microsoft.com/office/officeart/2005/8/layout/process4"/>
    <dgm:cxn modelId="{6595C351-98FE-2841-8F4F-E37462AD845D}" srcId="{5C92AF9F-915A-964B-88D7-961ED288B010}" destId="{4D384481-FE61-1F42-B791-2DE8E6ABB5C5}" srcOrd="1" destOrd="0" parTransId="{2D2F8026-9F99-A94D-8381-AF6B1CD118EE}" sibTransId="{F8F0C382-FEDD-334D-8E97-E3A594EAC011}"/>
    <dgm:cxn modelId="{CD871652-F970-0F4A-9F54-79B614BF9040}" srcId="{A78B8DAD-2FEA-AE4C-9674-FE2665E7A13C}" destId="{C806DCE3-A5BB-3942-A5A9-E31224456FA9}" srcOrd="1" destOrd="0" parTransId="{83B83C0D-FFF4-5A4F-9162-1A5EC406AB7C}" sibTransId="{CFA15D0B-A539-1F48-AC9D-3A41C6F6FC77}"/>
    <dgm:cxn modelId="{9C85A95A-C832-6646-BC34-CC4708600C3F}" srcId="{A78B8DAD-2FEA-AE4C-9674-FE2665E7A13C}" destId="{CD81E7D6-542A-E444-8238-E10E958E75C9}" srcOrd="0" destOrd="0" parTransId="{6C0B3F37-551E-9840-8C9B-FBDD71FFF472}" sibTransId="{481BC925-7AA0-9A4A-BF85-6854AA93CD43}"/>
    <dgm:cxn modelId="{A100C96E-63AA-4448-9AA0-064B30E61601}" type="presOf" srcId="{CD81E7D6-542A-E444-8238-E10E958E75C9}" destId="{304301FC-4AE5-6242-B056-B49379125CB7}" srcOrd="0" destOrd="0" presId="urn:microsoft.com/office/officeart/2005/8/layout/process4"/>
    <dgm:cxn modelId="{FD3A9875-6026-7942-A246-279773934F4A}" type="presOf" srcId="{C806DCE3-A5BB-3942-A5A9-E31224456FA9}" destId="{C506EE37-F83D-9543-ADC0-C418499BCFE7}" srcOrd="0" destOrd="0" presId="urn:microsoft.com/office/officeart/2005/8/layout/process4"/>
    <dgm:cxn modelId="{4B94F977-FA46-0643-90EC-59F7CA1411EE}" srcId="{9DCD6F70-21C5-F149-A5BE-D1B9DC312CB6}" destId="{D33D0A2B-1940-7D44-975D-662DCA3BD437}" srcOrd="0" destOrd="0" parTransId="{83DF66BE-906F-A34B-A2F9-E1683E2D91C9}" sibTransId="{E60C4B78-7C7E-D747-9E1A-3B127044D12F}"/>
    <dgm:cxn modelId="{34DEC48E-24CD-9F47-A3EE-245DFEAA53C9}" type="presOf" srcId="{C317874F-FF29-BB41-AA45-BF00C385E38A}" destId="{E6E99AEB-8F8A-5E40-A212-E881CB656C74}" srcOrd="0" destOrd="0" presId="urn:microsoft.com/office/officeart/2005/8/layout/process4"/>
    <dgm:cxn modelId="{B887CF97-E50F-7A40-97CC-7753798DFFBA}" srcId="{4D384481-FE61-1F42-B791-2DE8E6ABB5C5}" destId="{C317874F-FF29-BB41-AA45-BF00C385E38A}" srcOrd="0" destOrd="0" parTransId="{86B3A4BD-AFD4-9D49-88BE-AE0BE54847FF}" sibTransId="{782A764C-FA24-B040-8D84-36B06DB7C251}"/>
    <dgm:cxn modelId="{0B9FD5A0-31A7-9C42-AD31-5F31EAC23E51}" type="presOf" srcId="{D33D0A2B-1940-7D44-975D-662DCA3BD437}" destId="{11385E40-E0D0-4B47-8624-5F40A44C8192}" srcOrd="0" destOrd="0" presId="urn:microsoft.com/office/officeart/2005/8/layout/process4"/>
    <dgm:cxn modelId="{EC12A4B3-3E29-6843-B252-9C52E916A7ED}" type="presOf" srcId="{4D384481-FE61-1F42-B791-2DE8E6ABB5C5}" destId="{89547363-B424-1D46-B7F8-DD6BD5FAB0CE}" srcOrd="0" destOrd="0" presId="urn:microsoft.com/office/officeart/2005/8/layout/process4"/>
    <dgm:cxn modelId="{CC0701BE-D518-1249-B5D3-2AA388A86D00}" type="presOf" srcId="{3F3E8D65-6AEC-254E-9A8D-D05B646F8E71}" destId="{8CB3009B-F834-5E45-83F3-0BCD6063DE40}" srcOrd="1" destOrd="0" presId="urn:microsoft.com/office/officeart/2005/8/layout/process4"/>
    <dgm:cxn modelId="{AE98E4BE-D048-4E4C-9481-FBCC60E9F0F9}" type="presOf" srcId="{65F599CC-B916-6D41-8112-0289C440548C}" destId="{F1D11140-7FC0-BF46-9243-FA0632A8E8DF}" srcOrd="0" destOrd="0" presId="urn:microsoft.com/office/officeart/2005/8/layout/process4"/>
    <dgm:cxn modelId="{9FB5AAC0-CF1C-164F-B5AF-C624035F8D9B}" srcId="{5C92AF9F-915A-964B-88D7-961ED288B010}" destId="{3F3E8D65-6AEC-254E-9A8D-D05B646F8E71}" srcOrd="0" destOrd="0" parTransId="{4EA7A563-CE6E-2846-A11C-16A8181BCB66}" sibTransId="{16B9A0F5-AABA-DB40-86EB-1857FCA5EB40}"/>
    <dgm:cxn modelId="{823486C2-26FA-C742-AA96-5DFE613BF255}" type="presOf" srcId="{5C92AF9F-915A-964B-88D7-961ED288B010}" destId="{46D3AFD5-6954-5144-9DB4-4A07B9BAA087}" srcOrd="0" destOrd="0" presId="urn:microsoft.com/office/officeart/2005/8/layout/process4"/>
    <dgm:cxn modelId="{D053C5CF-134D-4A4E-AACD-8B03637FD515}" type="presOf" srcId="{A78B8DAD-2FEA-AE4C-9674-FE2665E7A13C}" destId="{D62D134A-3D11-104C-9C1F-096BFE58CD9C}" srcOrd="0" destOrd="0" presId="urn:microsoft.com/office/officeart/2005/8/layout/process4"/>
    <dgm:cxn modelId="{EF4D77D0-DC81-7248-9ED5-852E7CAC3014}" srcId="{5C92AF9F-915A-964B-88D7-961ED288B010}" destId="{9DCD6F70-21C5-F149-A5BE-D1B9DC312CB6}" srcOrd="2" destOrd="0" parTransId="{31391EE3-3F35-9B44-92C2-A2AA25B2D82C}" sibTransId="{3EEDF988-D666-A241-BFE8-59F3FB1A7D7B}"/>
    <dgm:cxn modelId="{926FAED8-58F8-6A4E-9810-82F2BEF5A927}" type="presOf" srcId="{3F3E8D65-6AEC-254E-9A8D-D05B646F8E71}" destId="{581D065D-C30D-544E-8D0E-74E2D8CCBBA1}" srcOrd="0" destOrd="0" presId="urn:microsoft.com/office/officeart/2005/8/layout/process4"/>
    <dgm:cxn modelId="{0BE2B2DC-B9B7-FC48-B8AD-2A46F2B19919}" srcId="{5C92AF9F-915A-964B-88D7-961ED288B010}" destId="{A78B8DAD-2FEA-AE4C-9674-FE2665E7A13C}" srcOrd="3" destOrd="0" parTransId="{3C12D839-095F-7D4C-8DA5-31B80570228A}" sibTransId="{8BC53A7A-7B29-1746-8947-D78169D902B2}"/>
    <dgm:cxn modelId="{0540D0FB-6AEF-0047-B533-9A513E91C23B}" srcId="{3F3E8D65-6AEC-254E-9A8D-D05B646F8E71}" destId="{65F599CC-B916-6D41-8112-0289C440548C}" srcOrd="0" destOrd="0" parTransId="{1888667F-DF09-2E47-A9D4-6ED1171E83C0}" sibTransId="{4C958752-9A1E-2F4B-B3A6-75B48B1CF4CF}"/>
    <dgm:cxn modelId="{A2792AC9-FC7E-3341-AC82-4B785E37D302}" type="presParOf" srcId="{46D3AFD5-6954-5144-9DB4-4A07B9BAA087}" destId="{718C60C7-84B9-754A-99E7-9805B34FC873}" srcOrd="0" destOrd="0" presId="urn:microsoft.com/office/officeart/2005/8/layout/process4"/>
    <dgm:cxn modelId="{0EE0D9D3-D3F6-2D4C-9965-E21D1DAC6390}" type="presParOf" srcId="{718C60C7-84B9-754A-99E7-9805B34FC873}" destId="{D62D134A-3D11-104C-9C1F-096BFE58CD9C}" srcOrd="0" destOrd="0" presId="urn:microsoft.com/office/officeart/2005/8/layout/process4"/>
    <dgm:cxn modelId="{F774E97D-342A-FC41-AAFD-9230D490DAEA}" type="presParOf" srcId="{718C60C7-84B9-754A-99E7-9805B34FC873}" destId="{90DACDF4-13AC-094C-A8F3-9A158E089635}" srcOrd="1" destOrd="0" presId="urn:microsoft.com/office/officeart/2005/8/layout/process4"/>
    <dgm:cxn modelId="{48E66CF1-A288-1B4C-A938-3D8F27809347}" type="presParOf" srcId="{718C60C7-84B9-754A-99E7-9805B34FC873}" destId="{6FB4E30F-59DE-7442-8F10-627C9F6C1900}" srcOrd="2" destOrd="0" presId="urn:microsoft.com/office/officeart/2005/8/layout/process4"/>
    <dgm:cxn modelId="{8C9A722A-EA4E-B947-9B07-760F3351FFA6}" type="presParOf" srcId="{6FB4E30F-59DE-7442-8F10-627C9F6C1900}" destId="{304301FC-4AE5-6242-B056-B49379125CB7}" srcOrd="0" destOrd="0" presId="urn:microsoft.com/office/officeart/2005/8/layout/process4"/>
    <dgm:cxn modelId="{40A7DB66-CA66-C443-9362-F8B57C440084}" type="presParOf" srcId="{6FB4E30F-59DE-7442-8F10-627C9F6C1900}" destId="{C506EE37-F83D-9543-ADC0-C418499BCFE7}" srcOrd="1" destOrd="0" presId="urn:microsoft.com/office/officeart/2005/8/layout/process4"/>
    <dgm:cxn modelId="{C6AB2F5B-5A60-5840-A2F3-46137540DDFD}" type="presParOf" srcId="{46D3AFD5-6954-5144-9DB4-4A07B9BAA087}" destId="{1FB211CA-73D8-6940-876B-64D3BBF26A15}" srcOrd="1" destOrd="0" presId="urn:microsoft.com/office/officeart/2005/8/layout/process4"/>
    <dgm:cxn modelId="{7116ED0D-5965-7345-B554-16C02702A48C}" type="presParOf" srcId="{46D3AFD5-6954-5144-9DB4-4A07B9BAA087}" destId="{D4861794-B5A1-3C43-8C12-B8CCC4BF67AA}" srcOrd="2" destOrd="0" presId="urn:microsoft.com/office/officeart/2005/8/layout/process4"/>
    <dgm:cxn modelId="{6C3DE572-1BDA-CF47-80AB-ED11BBD32B3B}" type="presParOf" srcId="{D4861794-B5A1-3C43-8C12-B8CCC4BF67AA}" destId="{14F334DB-F981-BE49-83D2-0C63EBB2EA4E}" srcOrd="0" destOrd="0" presId="urn:microsoft.com/office/officeart/2005/8/layout/process4"/>
    <dgm:cxn modelId="{694A104E-E566-154D-B0B5-D781243550C2}" type="presParOf" srcId="{D4861794-B5A1-3C43-8C12-B8CCC4BF67AA}" destId="{DA30B276-50F8-834F-AAAF-A7D4231E7F5D}" srcOrd="1" destOrd="0" presId="urn:microsoft.com/office/officeart/2005/8/layout/process4"/>
    <dgm:cxn modelId="{14FBE1B6-E210-694C-8AB3-58F1C9727D39}" type="presParOf" srcId="{D4861794-B5A1-3C43-8C12-B8CCC4BF67AA}" destId="{CBEDDB4B-1164-7F44-AED4-0B3E08704384}" srcOrd="2" destOrd="0" presId="urn:microsoft.com/office/officeart/2005/8/layout/process4"/>
    <dgm:cxn modelId="{A03BEB4D-7B1E-A04C-A721-03DBAB5387BC}" type="presParOf" srcId="{CBEDDB4B-1164-7F44-AED4-0B3E08704384}" destId="{11385E40-E0D0-4B47-8624-5F40A44C8192}" srcOrd="0" destOrd="0" presId="urn:microsoft.com/office/officeart/2005/8/layout/process4"/>
    <dgm:cxn modelId="{6721201A-086B-D343-9D55-791156A390B2}" type="presParOf" srcId="{46D3AFD5-6954-5144-9DB4-4A07B9BAA087}" destId="{00F693B3-0083-0149-9889-871CCC285514}" srcOrd="3" destOrd="0" presId="urn:microsoft.com/office/officeart/2005/8/layout/process4"/>
    <dgm:cxn modelId="{9B9CB27C-7423-2B4D-8440-DB315F9C0B24}" type="presParOf" srcId="{46D3AFD5-6954-5144-9DB4-4A07B9BAA087}" destId="{81F7EA46-4DBF-C54F-A658-600C31DEA83B}" srcOrd="4" destOrd="0" presId="urn:microsoft.com/office/officeart/2005/8/layout/process4"/>
    <dgm:cxn modelId="{54FDC6DE-5375-E249-BC46-E5D439A7B02B}" type="presParOf" srcId="{81F7EA46-4DBF-C54F-A658-600C31DEA83B}" destId="{89547363-B424-1D46-B7F8-DD6BD5FAB0CE}" srcOrd="0" destOrd="0" presId="urn:microsoft.com/office/officeart/2005/8/layout/process4"/>
    <dgm:cxn modelId="{A5F21ACB-C43A-654F-872C-4FD84986E596}" type="presParOf" srcId="{81F7EA46-4DBF-C54F-A658-600C31DEA83B}" destId="{8A04491B-BE88-CD42-89D2-2C8C8D58C721}" srcOrd="1" destOrd="0" presId="urn:microsoft.com/office/officeart/2005/8/layout/process4"/>
    <dgm:cxn modelId="{FBCA2314-B6DA-5444-904F-5CDC415B858E}" type="presParOf" srcId="{81F7EA46-4DBF-C54F-A658-600C31DEA83B}" destId="{24DAD2EA-549B-E54B-8889-2D3F30832536}" srcOrd="2" destOrd="0" presId="urn:microsoft.com/office/officeart/2005/8/layout/process4"/>
    <dgm:cxn modelId="{F871C5BB-DE96-3D41-A7E2-5ADC18FAD9DA}" type="presParOf" srcId="{24DAD2EA-549B-E54B-8889-2D3F30832536}" destId="{E6E99AEB-8F8A-5E40-A212-E881CB656C74}" srcOrd="0" destOrd="0" presId="urn:microsoft.com/office/officeart/2005/8/layout/process4"/>
    <dgm:cxn modelId="{18AEB28D-9A87-4B46-B79F-F5DC75ED484D}" type="presParOf" srcId="{46D3AFD5-6954-5144-9DB4-4A07B9BAA087}" destId="{8E9308E9-453A-4D4A-B696-14ED13D5EA5E}" srcOrd="5" destOrd="0" presId="urn:microsoft.com/office/officeart/2005/8/layout/process4"/>
    <dgm:cxn modelId="{399BAF6B-EABC-CE4E-95F1-38A84E60109C}" type="presParOf" srcId="{46D3AFD5-6954-5144-9DB4-4A07B9BAA087}" destId="{EC54538B-1A72-BF4C-B462-9FD2EA2AB266}" srcOrd="6" destOrd="0" presId="urn:microsoft.com/office/officeart/2005/8/layout/process4"/>
    <dgm:cxn modelId="{0792D188-851E-7645-9AA9-99C642EFE61F}" type="presParOf" srcId="{EC54538B-1A72-BF4C-B462-9FD2EA2AB266}" destId="{581D065D-C30D-544E-8D0E-74E2D8CCBBA1}" srcOrd="0" destOrd="0" presId="urn:microsoft.com/office/officeart/2005/8/layout/process4"/>
    <dgm:cxn modelId="{1E882DD3-0707-314C-B501-7607C90B106E}" type="presParOf" srcId="{EC54538B-1A72-BF4C-B462-9FD2EA2AB266}" destId="{8CB3009B-F834-5E45-83F3-0BCD6063DE40}" srcOrd="1" destOrd="0" presId="urn:microsoft.com/office/officeart/2005/8/layout/process4"/>
    <dgm:cxn modelId="{54EC7421-E58E-CD4C-8835-E527943B030F}" type="presParOf" srcId="{EC54538B-1A72-BF4C-B462-9FD2EA2AB266}" destId="{FE648B6F-DF9D-2E46-888C-089A347CB7A8}" srcOrd="2" destOrd="0" presId="urn:microsoft.com/office/officeart/2005/8/layout/process4"/>
    <dgm:cxn modelId="{BFA6D49B-61BD-CA41-AEB9-9747110E21E1}" type="presParOf" srcId="{FE648B6F-DF9D-2E46-888C-089A347CB7A8}" destId="{F1D11140-7FC0-BF46-9243-FA0632A8E8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168A0-C7BE-F740-A0CF-A98E0C34AD1B}" type="doc">
      <dgm:prSet loTypeId="urn:microsoft.com/office/officeart/2008/layout/HorizontalMultiLevelHierarchy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F04C111B-2FDD-9645-AD80-AA60DE2A5847}">
      <dgm:prSet phldrT="[Text]" custT="1"/>
      <dgm:spPr/>
      <dgm:t>
        <a:bodyPr/>
        <a:lstStyle/>
        <a:p>
          <a:r>
            <a:rPr lang="en-GB" sz="1800" dirty="0"/>
            <a:t>Network model of Vienna metabolic system </a:t>
          </a:r>
          <a:endParaRPr lang="en-GB" sz="5400" dirty="0"/>
        </a:p>
      </dgm:t>
    </dgm:pt>
    <dgm:pt modelId="{9249FD99-2105-6A40-9612-28E41F32DC4C}" type="parTrans" cxnId="{D4CD847A-4844-4E4E-9CFF-149827CCD5E2}">
      <dgm:prSet/>
      <dgm:spPr/>
      <dgm:t>
        <a:bodyPr/>
        <a:lstStyle/>
        <a:p>
          <a:endParaRPr lang="en-GB"/>
        </a:p>
      </dgm:t>
    </dgm:pt>
    <dgm:pt modelId="{221B868F-D65A-EC4E-B2A5-6B462A85BD76}" type="sibTrans" cxnId="{D4CD847A-4844-4E4E-9CFF-149827CCD5E2}">
      <dgm:prSet/>
      <dgm:spPr/>
      <dgm:t>
        <a:bodyPr/>
        <a:lstStyle/>
        <a:p>
          <a:endParaRPr lang="en-GB"/>
        </a:p>
      </dgm:t>
    </dgm:pt>
    <dgm:pt modelId="{5A2F02B0-19EC-CB4C-9A21-CD2E2A9C7B87}">
      <dgm:prSet phldrT="[Text]" custT="1"/>
      <dgm:spPr/>
      <dgm:t>
        <a:bodyPr/>
        <a:lstStyle/>
        <a:p>
          <a:pPr algn="just"/>
          <a:r>
            <a:rPr lang="en-GB" sz="1800" dirty="0"/>
            <a:t>The model of builds on balanced Vienna’s </a:t>
          </a:r>
          <a:r>
            <a:rPr lang="en-GB" sz="1800" dirty="0" err="1"/>
            <a:t>emergy</a:t>
          </a:r>
          <a:r>
            <a:rPr lang="en-GB" sz="1800" dirty="0"/>
            <a:t> input-output table.</a:t>
          </a:r>
        </a:p>
        <a:p>
          <a:pPr algn="ctr"/>
          <a:endParaRPr lang="en-GB" sz="1200" dirty="0"/>
        </a:p>
      </dgm:t>
    </dgm:pt>
    <dgm:pt modelId="{C506510B-358F-8B4E-9DE3-78DC66DCBEA0}" type="parTrans" cxnId="{63635BD3-04F8-B447-AC02-99F4AEA2335A}">
      <dgm:prSet/>
      <dgm:spPr/>
      <dgm:t>
        <a:bodyPr/>
        <a:lstStyle/>
        <a:p>
          <a:endParaRPr lang="en-GB"/>
        </a:p>
      </dgm:t>
    </dgm:pt>
    <dgm:pt modelId="{49893A73-E173-9547-BB3E-A9234C4F5A65}" type="sibTrans" cxnId="{63635BD3-04F8-B447-AC02-99F4AEA2335A}">
      <dgm:prSet/>
      <dgm:spPr/>
      <dgm:t>
        <a:bodyPr/>
        <a:lstStyle/>
        <a:p>
          <a:endParaRPr lang="en-GB"/>
        </a:p>
      </dgm:t>
    </dgm:pt>
    <dgm:pt modelId="{39CEC2F3-8E39-FC48-9E23-EC8BF4F5FCFA}">
      <dgm:prSet phldrT="[Text]" custT="1"/>
      <dgm:spPr/>
      <dgm:t>
        <a:bodyPr/>
        <a:lstStyle/>
        <a:p>
          <a:r>
            <a:rPr lang="en-GB" sz="1800" dirty="0"/>
            <a:t>Original table was balanced using the Generalized RAS (GRAS) method to conform to steady state rule.</a:t>
          </a:r>
        </a:p>
      </dgm:t>
    </dgm:pt>
    <dgm:pt modelId="{8FD21A69-E901-5342-8FCF-029926D3C46A}" type="parTrans" cxnId="{7AF67E9B-76F2-A444-9622-E64FDC3537FA}">
      <dgm:prSet/>
      <dgm:spPr/>
      <dgm:t>
        <a:bodyPr/>
        <a:lstStyle/>
        <a:p>
          <a:endParaRPr lang="en-GB"/>
        </a:p>
      </dgm:t>
    </dgm:pt>
    <dgm:pt modelId="{31600401-DD3A-8A45-8214-486B0CAA7C1D}" type="sibTrans" cxnId="{7AF67E9B-76F2-A444-9622-E64FDC3537FA}">
      <dgm:prSet/>
      <dgm:spPr/>
      <dgm:t>
        <a:bodyPr/>
        <a:lstStyle/>
        <a:p>
          <a:endParaRPr lang="en-GB"/>
        </a:p>
      </dgm:t>
    </dgm:pt>
    <dgm:pt modelId="{BDED633A-D044-0B4F-8A18-6AB87993392C}">
      <dgm:prSet phldrT="[Text]" custT="1"/>
      <dgm:spPr/>
      <dgm:t>
        <a:bodyPr/>
        <a:lstStyle/>
        <a:p>
          <a:pPr algn="just"/>
          <a:r>
            <a:rPr lang="en-GB" sz="1800" dirty="0"/>
            <a:t>We used an approximate data on storage values of sectors since Storage Analysis was out of scope of our study</a:t>
          </a:r>
        </a:p>
        <a:p>
          <a:pPr algn="ctr"/>
          <a:endParaRPr lang="en-GB" sz="1300" dirty="0"/>
        </a:p>
      </dgm:t>
    </dgm:pt>
    <dgm:pt modelId="{2EAFCB38-D389-0C42-AB06-E02C184DFDCF}" type="parTrans" cxnId="{C6870A4A-DD7A-E74F-85AC-074134A276AB}">
      <dgm:prSet/>
      <dgm:spPr/>
      <dgm:t>
        <a:bodyPr/>
        <a:lstStyle/>
        <a:p>
          <a:endParaRPr lang="en-GB"/>
        </a:p>
      </dgm:t>
    </dgm:pt>
    <dgm:pt modelId="{A5BF2771-C6ED-CB41-B8D2-6F259E98A46E}" type="sibTrans" cxnId="{C6870A4A-DD7A-E74F-85AC-074134A276AB}">
      <dgm:prSet/>
      <dgm:spPr/>
      <dgm:t>
        <a:bodyPr/>
        <a:lstStyle/>
        <a:p>
          <a:endParaRPr lang="en-GB"/>
        </a:p>
      </dgm:t>
    </dgm:pt>
    <dgm:pt modelId="{2AC299A7-4AC4-8844-9C2D-DFDF3650EF9B}" type="pres">
      <dgm:prSet presAssocID="{A19168A0-C7BE-F740-A0CF-A98E0C34AD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0E60B6-75C5-5241-86CD-B6002AAC6CC2}" type="pres">
      <dgm:prSet presAssocID="{F04C111B-2FDD-9645-AD80-AA60DE2A5847}" presName="root1" presStyleCnt="0"/>
      <dgm:spPr/>
    </dgm:pt>
    <dgm:pt modelId="{49B80B02-6D53-F64D-BECC-47E6F1A944A5}" type="pres">
      <dgm:prSet presAssocID="{F04C111B-2FDD-9645-AD80-AA60DE2A5847}" presName="LevelOneTextNode" presStyleLbl="node0" presStyleIdx="0" presStyleCnt="1" custLinFactNeighborX="-13691" custLinFactNeighborY="-14740">
        <dgm:presLayoutVars>
          <dgm:chPref val="3"/>
        </dgm:presLayoutVars>
      </dgm:prSet>
      <dgm:spPr/>
    </dgm:pt>
    <dgm:pt modelId="{1BA85A02-39A8-E148-B57D-F850329A441B}" type="pres">
      <dgm:prSet presAssocID="{F04C111B-2FDD-9645-AD80-AA60DE2A5847}" presName="level2hierChild" presStyleCnt="0"/>
      <dgm:spPr/>
    </dgm:pt>
    <dgm:pt modelId="{E089E63B-048D-2B47-AA4F-48CE0A00E266}" type="pres">
      <dgm:prSet presAssocID="{C506510B-358F-8B4E-9DE3-78DC66DCBEA0}" presName="conn2-1" presStyleLbl="parChTrans1D2" presStyleIdx="0" presStyleCnt="3"/>
      <dgm:spPr/>
    </dgm:pt>
    <dgm:pt modelId="{84BF09AF-E413-8C4F-9DC0-57F0BAA7BBC3}" type="pres">
      <dgm:prSet presAssocID="{C506510B-358F-8B4E-9DE3-78DC66DCBEA0}" presName="connTx" presStyleLbl="parChTrans1D2" presStyleIdx="0" presStyleCnt="3"/>
      <dgm:spPr/>
    </dgm:pt>
    <dgm:pt modelId="{05FFDB7C-FABB-6B46-90CC-407DA00D143E}" type="pres">
      <dgm:prSet presAssocID="{5A2F02B0-19EC-CB4C-9A21-CD2E2A9C7B87}" presName="root2" presStyleCnt="0"/>
      <dgm:spPr/>
    </dgm:pt>
    <dgm:pt modelId="{C8BBDED4-9AB9-E145-BF04-52B579AFAAD4}" type="pres">
      <dgm:prSet presAssocID="{5A2F02B0-19EC-CB4C-9A21-CD2E2A9C7B87}" presName="LevelTwoTextNode" presStyleLbl="node2" presStyleIdx="0" presStyleCnt="3" custScaleX="200416" custScaleY="99383" custLinFactNeighborX="4763" custLinFactNeighborY="-82144">
        <dgm:presLayoutVars>
          <dgm:chPref val="3"/>
        </dgm:presLayoutVars>
      </dgm:prSet>
      <dgm:spPr/>
    </dgm:pt>
    <dgm:pt modelId="{DBE2F775-8A8B-8742-BE5A-C72C70D07A5A}" type="pres">
      <dgm:prSet presAssocID="{5A2F02B0-19EC-CB4C-9A21-CD2E2A9C7B87}" presName="level3hierChild" presStyleCnt="0"/>
      <dgm:spPr/>
    </dgm:pt>
    <dgm:pt modelId="{54121D34-EC12-D441-9278-65B5EA5D3061}" type="pres">
      <dgm:prSet presAssocID="{8FD21A69-E901-5342-8FCF-029926D3C46A}" presName="conn2-1" presStyleLbl="parChTrans1D2" presStyleIdx="1" presStyleCnt="3"/>
      <dgm:spPr/>
    </dgm:pt>
    <dgm:pt modelId="{974AE28E-6C10-354F-9AF8-772DE721FEBD}" type="pres">
      <dgm:prSet presAssocID="{8FD21A69-E901-5342-8FCF-029926D3C46A}" presName="connTx" presStyleLbl="parChTrans1D2" presStyleIdx="1" presStyleCnt="3"/>
      <dgm:spPr/>
    </dgm:pt>
    <dgm:pt modelId="{87EC47AC-FE32-AD4C-96FA-9CFB94ACE260}" type="pres">
      <dgm:prSet presAssocID="{39CEC2F3-8E39-FC48-9E23-EC8BF4F5FCFA}" presName="root2" presStyleCnt="0"/>
      <dgm:spPr/>
    </dgm:pt>
    <dgm:pt modelId="{08DDB952-26C6-9E43-A0E0-359B1B24926F}" type="pres">
      <dgm:prSet presAssocID="{39CEC2F3-8E39-FC48-9E23-EC8BF4F5FCFA}" presName="LevelTwoTextNode" presStyleLbl="node2" presStyleIdx="1" presStyleCnt="3" custScaleX="202271" custScaleY="68172" custLinFactNeighborX="4174" custLinFactNeighborY="-5705">
        <dgm:presLayoutVars>
          <dgm:chPref val="3"/>
        </dgm:presLayoutVars>
      </dgm:prSet>
      <dgm:spPr/>
    </dgm:pt>
    <dgm:pt modelId="{1F2D9C87-C7A3-D54E-92C7-C3E65EE4441D}" type="pres">
      <dgm:prSet presAssocID="{39CEC2F3-8E39-FC48-9E23-EC8BF4F5FCFA}" presName="level3hierChild" presStyleCnt="0"/>
      <dgm:spPr/>
    </dgm:pt>
    <dgm:pt modelId="{ABDBEB61-E695-6C42-8A5E-18C04FE4CABA}" type="pres">
      <dgm:prSet presAssocID="{2EAFCB38-D389-0C42-AB06-E02C184DFDCF}" presName="conn2-1" presStyleLbl="parChTrans1D2" presStyleIdx="2" presStyleCnt="3"/>
      <dgm:spPr/>
    </dgm:pt>
    <dgm:pt modelId="{77472FAE-F287-6145-9C5F-0EF158AE573A}" type="pres">
      <dgm:prSet presAssocID="{2EAFCB38-D389-0C42-AB06-E02C184DFDCF}" presName="connTx" presStyleLbl="parChTrans1D2" presStyleIdx="2" presStyleCnt="3"/>
      <dgm:spPr/>
    </dgm:pt>
    <dgm:pt modelId="{F6156745-00CA-474D-A0ED-DD900D6F5BE7}" type="pres">
      <dgm:prSet presAssocID="{BDED633A-D044-0B4F-8A18-6AB87993392C}" presName="root2" presStyleCnt="0"/>
      <dgm:spPr/>
    </dgm:pt>
    <dgm:pt modelId="{8F72F663-2E09-3D40-A2D4-30EC0782AEAF}" type="pres">
      <dgm:prSet presAssocID="{BDED633A-D044-0B4F-8A18-6AB87993392C}" presName="LevelTwoTextNode" presStyleLbl="node2" presStyleIdx="2" presStyleCnt="3" custScaleX="202271" custScaleY="103973" custLinFactNeighborX="1391" custLinFactNeighborY="94314">
        <dgm:presLayoutVars>
          <dgm:chPref val="3"/>
        </dgm:presLayoutVars>
      </dgm:prSet>
      <dgm:spPr/>
    </dgm:pt>
    <dgm:pt modelId="{030B7603-D3D5-ED40-A9AB-FE2D8B6CBD58}" type="pres">
      <dgm:prSet presAssocID="{BDED633A-D044-0B4F-8A18-6AB87993392C}" presName="level3hierChild" presStyleCnt="0"/>
      <dgm:spPr/>
    </dgm:pt>
  </dgm:ptLst>
  <dgm:cxnLst>
    <dgm:cxn modelId="{9857B70C-9975-C745-ADB9-7408D976F2E3}" type="presOf" srcId="{BDED633A-D044-0B4F-8A18-6AB87993392C}" destId="{8F72F663-2E09-3D40-A2D4-30EC0782AEAF}" srcOrd="0" destOrd="0" presId="urn:microsoft.com/office/officeart/2008/layout/HorizontalMultiLevelHierarchy"/>
    <dgm:cxn modelId="{53236912-FE2C-C547-B833-4D88757512E7}" type="presOf" srcId="{C506510B-358F-8B4E-9DE3-78DC66DCBEA0}" destId="{E089E63B-048D-2B47-AA4F-48CE0A00E266}" srcOrd="0" destOrd="0" presId="urn:microsoft.com/office/officeart/2008/layout/HorizontalMultiLevelHierarchy"/>
    <dgm:cxn modelId="{1406B619-A2CF-A048-8E34-28964C9E9D14}" type="presOf" srcId="{5A2F02B0-19EC-CB4C-9A21-CD2E2A9C7B87}" destId="{C8BBDED4-9AB9-E145-BF04-52B579AFAAD4}" srcOrd="0" destOrd="0" presId="urn:microsoft.com/office/officeart/2008/layout/HorizontalMultiLevelHierarchy"/>
    <dgm:cxn modelId="{D6BC6032-212C-7F4E-81E9-ACEF571E7DC1}" type="presOf" srcId="{2EAFCB38-D389-0C42-AB06-E02C184DFDCF}" destId="{77472FAE-F287-6145-9C5F-0EF158AE573A}" srcOrd="1" destOrd="0" presId="urn:microsoft.com/office/officeart/2008/layout/HorizontalMultiLevelHierarchy"/>
    <dgm:cxn modelId="{BBA8F144-F3D0-6F41-BA2D-23C9CED9C23F}" type="presOf" srcId="{39CEC2F3-8E39-FC48-9E23-EC8BF4F5FCFA}" destId="{08DDB952-26C6-9E43-A0E0-359B1B24926F}" srcOrd="0" destOrd="0" presId="urn:microsoft.com/office/officeart/2008/layout/HorizontalMultiLevelHierarchy"/>
    <dgm:cxn modelId="{C6870A4A-DD7A-E74F-85AC-074134A276AB}" srcId="{F04C111B-2FDD-9645-AD80-AA60DE2A5847}" destId="{BDED633A-D044-0B4F-8A18-6AB87993392C}" srcOrd="2" destOrd="0" parTransId="{2EAFCB38-D389-0C42-AB06-E02C184DFDCF}" sibTransId="{A5BF2771-C6ED-CB41-B8D2-6F259E98A46E}"/>
    <dgm:cxn modelId="{16C27164-EE8A-0C44-9FB7-83CBB23594EA}" type="presOf" srcId="{8FD21A69-E901-5342-8FCF-029926D3C46A}" destId="{54121D34-EC12-D441-9278-65B5EA5D3061}" srcOrd="0" destOrd="0" presId="urn:microsoft.com/office/officeart/2008/layout/HorizontalMultiLevelHierarchy"/>
    <dgm:cxn modelId="{31957771-B868-2041-80BF-135E76D71506}" type="presOf" srcId="{F04C111B-2FDD-9645-AD80-AA60DE2A5847}" destId="{49B80B02-6D53-F64D-BECC-47E6F1A944A5}" srcOrd="0" destOrd="0" presId="urn:microsoft.com/office/officeart/2008/layout/HorizontalMultiLevelHierarchy"/>
    <dgm:cxn modelId="{C88DAD73-5E5D-C44E-B498-FF371436D265}" type="presOf" srcId="{A19168A0-C7BE-F740-A0CF-A98E0C34AD1B}" destId="{2AC299A7-4AC4-8844-9C2D-DFDF3650EF9B}" srcOrd="0" destOrd="0" presId="urn:microsoft.com/office/officeart/2008/layout/HorizontalMultiLevelHierarchy"/>
    <dgm:cxn modelId="{9D197A74-12D2-3E4A-A5CF-2C17218DCFF7}" type="presOf" srcId="{2EAFCB38-D389-0C42-AB06-E02C184DFDCF}" destId="{ABDBEB61-E695-6C42-8A5E-18C04FE4CABA}" srcOrd="0" destOrd="0" presId="urn:microsoft.com/office/officeart/2008/layout/HorizontalMultiLevelHierarchy"/>
    <dgm:cxn modelId="{D4CD847A-4844-4E4E-9CFF-149827CCD5E2}" srcId="{A19168A0-C7BE-F740-A0CF-A98E0C34AD1B}" destId="{F04C111B-2FDD-9645-AD80-AA60DE2A5847}" srcOrd="0" destOrd="0" parTransId="{9249FD99-2105-6A40-9612-28E41F32DC4C}" sibTransId="{221B868F-D65A-EC4E-B2A5-6B462A85BD76}"/>
    <dgm:cxn modelId="{7AF67E9B-76F2-A444-9622-E64FDC3537FA}" srcId="{F04C111B-2FDD-9645-AD80-AA60DE2A5847}" destId="{39CEC2F3-8E39-FC48-9E23-EC8BF4F5FCFA}" srcOrd="1" destOrd="0" parTransId="{8FD21A69-E901-5342-8FCF-029926D3C46A}" sibTransId="{31600401-DD3A-8A45-8214-486B0CAA7C1D}"/>
    <dgm:cxn modelId="{9F3896B4-6FE9-F540-963E-CD9014673B9B}" type="presOf" srcId="{8FD21A69-E901-5342-8FCF-029926D3C46A}" destId="{974AE28E-6C10-354F-9AF8-772DE721FEBD}" srcOrd="1" destOrd="0" presId="urn:microsoft.com/office/officeart/2008/layout/HorizontalMultiLevelHierarchy"/>
    <dgm:cxn modelId="{63635BD3-04F8-B447-AC02-99F4AEA2335A}" srcId="{F04C111B-2FDD-9645-AD80-AA60DE2A5847}" destId="{5A2F02B0-19EC-CB4C-9A21-CD2E2A9C7B87}" srcOrd="0" destOrd="0" parTransId="{C506510B-358F-8B4E-9DE3-78DC66DCBEA0}" sibTransId="{49893A73-E173-9547-BB3E-A9234C4F5A65}"/>
    <dgm:cxn modelId="{2F1CB6F7-D282-0845-AFD7-A13B6D9CEEB9}" type="presOf" srcId="{C506510B-358F-8B4E-9DE3-78DC66DCBEA0}" destId="{84BF09AF-E413-8C4F-9DC0-57F0BAA7BBC3}" srcOrd="1" destOrd="0" presId="urn:microsoft.com/office/officeart/2008/layout/HorizontalMultiLevelHierarchy"/>
    <dgm:cxn modelId="{DA108C0E-4CDC-054E-B595-9E153C78C1A5}" type="presParOf" srcId="{2AC299A7-4AC4-8844-9C2D-DFDF3650EF9B}" destId="{250E60B6-75C5-5241-86CD-B6002AAC6CC2}" srcOrd="0" destOrd="0" presId="urn:microsoft.com/office/officeart/2008/layout/HorizontalMultiLevelHierarchy"/>
    <dgm:cxn modelId="{25F2AF04-80B4-874E-8B9B-9A6BE5AB926F}" type="presParOf" srcId="{250E60B6-75C5-5241-86CD-B6002AAC6CC2}" destId="{49B80B02-6D53-F64D-BECC-47E6F1A944A5}" srcOrd="0" destOrd="0" presId="urn:microsoft.com/office/officeart/2008/layout/HorizontalMultiLevelHierarchy"/>
    <dgm:cxn modelId="{27DC77B1-1A4C-4B4F-8A40-47E316908682}" type="presParOf" srcId="{250E60B6-75C5-5241-86CD-B6002AAC6CC2}" destId="{1BA85A02-39A8-E148-B57D-F850329A441B}" srcOrd="1" destOrd="0" presId="urn:microsoft.com/office/officeart/2008/layout/HorizontalMultiLevelHierarchy"/>
    <dgm:cxn modelId="{B4E9766D-6B8F-9948-AEAD-F98666DD434D}" type="presParOf" srcId="{1BA85A02-39A8-E148-B57D-F850329A441B}" destId="{E089E63B-048D-2B47-AA4F-48CE0A00E266}" srcOrd="0" destOrd="0" presId="urn:microsoft.com/office/officeart/2008/layout/HorizontalMultiLevelHierarchy"/>
    <dgm:cxn modelId="{B3BE6FC6-EBF2-AA47-B501-FA34A21D0DA6}" type="presParOf" srcId="{E089E63B-048D-2B47-AA4F-48CE0A00E266}" destId="{84BF09AF-E413-8C4F-9DC0-57F0BAA7BBC3}" srcOrd="0" destOrd="0" presId="urn:microsoft.com/office/officeart/2008/layout/HorizontalMultiLevelHierarchy"/>
    <dgm:cxn modelId="{FA7C4F76-8C36-5340-B593-73E1DA243A9A}" type="presParOf" srcId="{1BA85A02-39A8-E148-B57D-F850329A441B}" destId="{05FFDB7C-FABB-6B46-90CC-407DA00D143E}" srcOrd="1" destOrd="0" presId="urn:microsoft.com/office/officeart/2008/layout/HorizontalMultiLevelHierarchy"/>
    <dgm:cxn modelId="{6B1FCD60-196F-4A43-B27E-8FB5E6AC8674}" type="presParOf" srcId="{05FFDB7C-FABB-6B46-90CC-407DA00D143E}" destId="{C8BBDED4-9AB9-E145-BF04-52B579AFAAD4}" srcOrd="0" destOrd="0" presId="urn:microsoft.com/office/officeart/2008/layout/HorizontalMultiLevelHierarchy"/>
    <dgm:cxn modelId="{E71AD3E5-FE4E-024B-9F4F-CC175221BD7D}" type="presParOf" srcId="{05FFDB7C-FABB-6B46-90CC-407DA00D143E}" destId="{DBE2F775-8A8B-8742-BE5A-C72C70D07A5A}" srcOrd="1" destOrd="0" presId="urn:microsoft.com/office/officeart/2008/layout/HorizontalMultiLevelHierarchy"/>
    <dgm:cxn modelId="{1A160A70-7771-ED46-934B-DDDF2774B40B}" type="presParOf" srcId="{1BA85A02-39A8-E148-B57D-F850329A441B}" destId="{54121D34-EC12-D441-9278-65B5EA5D3061}" srcOrd="2" destOrd="0" presId="urn:microsoft.com/office/officeart/2008/layout/HorizontalMultiLevelHierarchy"/>
    <dgm:cxn modelId="{7057FB03-CF1A-6D40-8F13-CFE288DE1554}" type="presParOf" srcId="{54121D34-EC12-D441-9278-65B5EA5D3061}" destId="{974AE28E-6C10-354F-9AF8-772DE721FEBD}" srcOrd="0" destOrd="0" presId="urn:microsoft.com/office/officeart/2008/layout/HorizontalMultiLevelHierarchy"/>
    <dgm:cxn modelId="{B4E3CDF7-E21D-1A41-9C39-815953CFC456}" type="presParOf" srcId="{1BA85A02-39A8-E148-B57D-F850329A441B}" destId="{87EC47AC-FE32-AD4C-96FA-9CFB94ACE260}" srcOrd="3" destOrd="0" presId="urn:microsoft.com/office/officeart/2008/layout/HorizontalMultiLevelHierarchy"/>
    <dgm:cxn modelId="{BC63E94A-5093-FA40-886A-DB26E1C82FDA}" type="presParOf" srcId="{87EC47AC-FE32-AD4C-96FA-9CFB94ACE260}" destId="{08DDB952-26C6-9E43-A0E0-359B1B24926F}" srcOrd="0" destOrd="0" presId="urn:microsoft.com/office/officeart/2008/layout/HorizontalMultiLevelHierarchy"/>
    <dgm:cxn modelId="{F804DEB9-1878-4D4A-B447-28A0E92B30A5}" type="presParOf" srcId="{87EC47AC-FE32-AD4C-96FA-9CFB94ACE260}" destId="{1F2D9C87-C7A3-D54E-92C7-C3E65EE4441D}" srcOrd="1" destOrd="0" presId="urn:microsoft.com/office/officeart/2008/layout/HorizontalMultiLevelHierarchy"/>
    <dgm:cxn modelId="{913D2763-37D1-C048-8C0B-89351D4DC5D6}" type="presParOf" srcId="{1BA85A02-39A8-E148-B57D-F850329A441B}" destId="{ABDBEB61-E695-6C42-8A5E-18C04FE4CABA}" srcOrd="4" destOrd="0" presId="urn:microsoft.com/office/officeart/2008/layout/HorizontalMultiLevelHierarchy"/>
    <dgm:cxn modelId="{C6FBF40C-140D-7B4E-98CB-7B10D466EDBD}" type="presParOf" srcId="{ABDBEB61-E695-6C42-8A5E-18C04FE4CABA}" destId="{77472FAE-F287-6145-9C5F-0EF158AE573A}" srcOrd="0" destOrd="0" presId="urn:microsoft.com/office/officeart/2008/layout/HorizontalMultiLevelHierarchy"/>
    <dgm:cxn modelId="{790764FE-EFEF-C24E-AB72-00177A2D24BF}" type="presParOf" srcId="{1BA85A02-39A8-E148-B57D-F850329A441B}" destId="{F6156745-00CA-474D-A0ED-DD900D6F5BE7}" srcOrd="5" destOrd="0" presId="urn:microsoft.com/office/officeart/2008/layout/HorizontalMultiLevelHierarchy"/>
    <dgm:cxn modelId="{B9573E39-DBD0-E64B-A8D5-CE35F7269427}" type="presParOf" srcId="{F6156745-00CA-474D-A0ED-DD900D6F5BE7}" destId="{8F72F663-2E09-3D40-A2D4-30EC0782AEAF}" srcOrd="0" destOrd="0" presId="urn:microsoft.com/office/officeart/2008/layout/HorizontalMultiLevelHierarchy"/>
    <dgm:cxn modelId="{62D11C88-5411-9B41-B1B1-2E075D6B0050}" type="presParOf" srcId="{F6156745-00CA-474D-A0ED-DD900D6F5BE7}" destId="{030B7603-D3D5-ED40-A9AB-FE2D8B6CBD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3EE9C-606D-1F41-9D65-022F8FEF687B}" type="doc">
      <dgm:prSet loTypeId="urn:microsoft.com/office/officeart/2005/8/layout/matrix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CBE3EE3D-63CE-E748-B875-488114EAA091}">
      <dgm:prSet phldrT="[Text]"/>
      <dgm:spPr/>
      <dgm:t>
        <a:bodyPr/>
        <a:lstStyle/>
        <a:p>
          <a:r>
            <a:rPr lang="en-GB" dirty="0"/>
            <a:t>ENA</a:t>
          </a:r>
        </a:p>
      </dgm:t>
    </dgm:pt>
    <dgm:pt modelId="{7F9489EF-E912-2440-9E3A-1510A52CFCFB}" type="parTrans" cxnId="{E9835BE4-CD69-6E44-9A80-3D80C6BA2C02}">
      <dgm:prSet/>
      <dgm:spPr/>
      <dgm:t>
        <a:bodyPr/>
        <a:lstStyle/>
        <a:p>
          <a:endParaRPr lang="en-GB"/>
        </a:p>
      </dgm:t>
    </dgm:pt>
    <dgm:pt modelId="{1A027B63-77B1-2F40-9B78-E7C293D4CD72}" type="sibTrans" cxnId="{E9835BE4-CD69-6E44-9A80-3D80C6BA2C02}">
      <dgm:prSet/>
      <dgm:spPr/>
      <dgm:t>
        <a:bodyPr/>
        <a:lstStyle/>
        <a:p>
          <a:endParaRPr lang="en-GB"/>
        </a:p>
      </dgm:t>
    </dgm:pt>
    <dgm:pt modelId="{92A2EEB4-5E03-3F47-A15A-1BE294ED9F34}">
      <dgm:prSet phldrT="[Text]" custT="1"/>
      <dgm:spPr/>
      <dgm:t>
        <a:bodyPr/>
        <a:lstStyle/>
        <a:p>
          <a:pPr algn="ctr"/>
          <a:r>
            <a:rPr lang="en-GB" sz="2500" dirty="0"/>
            <a:t>Flow Analysis</a:t>
          </a:r>
        </a:p>
        <a:p>
          <a:pPr algn="just"/>
          <a:r>
            <a:rPr lang="en-GB" sz="1800" dirty="0"/>
            <a:t>Estimates flows and their transfer efficiencies  along all possible path lengths in urban </a:t>
          </a:r>
        </a:p>
        <a:p>
          <a:pPr algn="just"/>
          <a:r>
            <a:rPr lang="en-GB" sz="1800" dirty="0"/>
            <a:t>metabolic system</a:t>
          </a:r>
        </a:p>
      </dgm:t>
    </dgm:pt>
    <dgm:pt modelId="{C47C5FCF-ED0D-194B-90A0-0436D24CEC6E}" type="parTrans" cxnId="{3D6B0454-EE5E-F54B-9DD1-C6E8A77B9E5D}">
      <dgm:prSet/>
      <dgm:spPr/>
      <dgm:t>
        <a:bodyPr/>
        <a:lstStyle/>
        <a:p>
          <a:endParaRPr lang="en-GB"/>
        </a:p>
      </dgm:t>
    </dgm:pt>
    <dgm:pt modelId="{7D9CECC8-1C64-2943-9A2C-C41EEDAD7113}" type="sibTrans" cxnId="{3D6B0454-EE5E-F54B-9DD1-C6E8A77B9E5D}">
      <dgm:prSet/>
      <dgm:spPr/>
      <dgm:t>
        <a:bodyPr/>
        <a:lstStyle/>
        <a:p>
          <a:endParaRPr lang="en-GB"/>
        </a:p>
      </dgm:t>
    </dgm:pt>
    <dgm:pt modelId="{09F46A82-2B57-4346-8D4E-FB4906BC547A}">
      <dgm:prSet phldrT="[Text]" custT="1"/>
      <dgm:spPr/>
      <dgm:t>
        <a:bodyPr/>
        <a:lstStyle/>
        <a:p>
          <a:pPr algn="ctr"/>
          <a:r>
            <a:rPr lang="en-GB" sz="2500" dirty="0"/>
            <a:t>Contribution Analysis</a:t>
          </a:r>
        </a:p>
        <a:p>
          <a:pPr algn="just"/>
          <a:r>
            <a:rPr lang="en-GB" sz="1800" dirty="0"/>
            <a:t>Measures the total influence  of each component on other components in the system, and vice versa</a:t>
          </a:r>
        </a:p>
      </dgm:t>
    </dgm:pt>
    <dgm:pt modelId="{23174508-FBC6-AD4B-B5D5-347FCE394751}" type="parTrans" cxnId="{38280E2E-8DE0-D14B-AB79-644EE366DD42}">
      <dgm:prSet/>
      <dgm:spPr/>
      <dgm:t>
        <a:bodyPr/>
        <a:lstStyle/>
        <a:p>
          <a:endParaRPr lang="en-GB"/>
        </a:p>
      </dgm:t>
    </dgm:pt>
    <dgm:pt modelId="{95387A34-B622-5041-AF46-7713F99AD406}" type="sibTrans" cxnId="{38280E2E-8DE0-D14B-AB79-644EE366DD42}">
      <dgm:prSet/>
      <dgm:spPr/>
      <dgm:t>
        <a:bodyPr/>
        <a:lstStyle/>
        <a:p>
          <a:endParaRPr lang="en-GB"/>
        </a:p>
      </dgm:t>
    </dgm:pt>
    <dgm:pt modelId="{B078CC05-9C61-4943-89F0-D997109B8A6E}">
      <dgm:prSet phldrT="[Text]" custT="1"/>
      <dgm:spPr/>
      <dgm:t>
        <a:bodyPr/>
        <a:lstStyle/>
        <a:p>
          <a:pPr algn="ctr"/>
          <a:r>
            <a:rPr lang="en-GB" sz="2500" dirty="0"/>
            <a:t>Control Analysis</a:t>
          </a:r>
        </a:p>
        <a:p>
          <a:pPr algn="just"/>
          <a:r>
            <a:rPr lang="en-GB" sz="1800" dirty="0"/>
            <a:t>Measures dependence and control between each pair of components</a:t>
          </a:r>
        </a:p>
      </dgm:t>
    </dgm:pt>
    <dgm:pt modelId="{3ED56175-38F3-4F4C-AF41-2F3D3E7BBD16}" type="parTrans" cxnId="{F9FA4464-A0BC-8745-9446-BBEFB6E32C53}">
      <dgm:prSet/>
      <dgm:spPr/>
      <dgm:t>
        <a:bodyPr/>
        <a:lstStyle/>
        <a:p>
          <a:endParaRPr lang="en-GB"/>
        </a:p>
      </dgm:t>
    </dgm:pt>
    <dgm:pt modelId="{2150307B-E520-8645-931E-E90FEA75C4F2}" type="sibTrans" cxnId="{F9FA4464-A0BC-8745-9446-BBEFB6E32C53}">
      <dgm:prSet/>
      <dgm:spPr/>
      <dgm:t>
        <a:bodyPr/>
        <a:lstStyle/>
        <a:p>
          <a:endParaRPr lang="en-GB"/>
        </a:p>
      </dgm:t>
    </dgm:pt>
    <dgm:pt modelId="{F040AED6-CC46-2A46-8431-3A58B5282FC8}">
      <dgm:prSet phldrT="[Text]" custT="1"/>
      <dgm:spPr/>
      <dgm:t>
        <a:bodyPr/>
        <a:lstStyle/>
        <a:p>
          <a:pPr algn="ctr"/>
          <a:r>
            <a:rPr lang="en-GB" sz="2500" dirty="0"/>
            <a:t>Utility Analysis</a:t>
          </a:r>
        </a:p>
        <a:p>
          <a:pPr algn="just"/>
          <a:r>
            <a:rPr lang="en-GB" sz="1800" dirty="0"/>
            <a:t>Assesses benefits and costs between each pair of components in the system</a:t>
          </a:r>
        </a:p>
      </dgm:t>
    </dgm:pt>
    <dgm:pt modelId="{84160A97-2DC1-0142-A1B1-55A494EFD0DD}" type="parTrans" cxnId="{61E3084D-549B-BA4E-9924-C291F3A1397A}">
      <dgm:prSet/>
      <dgm:spPr/>
      <dgm:t>
        <a:bodyPr/>
        <a:lstStyle/>
        <a:p>
          <a:endParaRPr lang="en-GB"/>
        </a:p>
      </dgm:t>
    </dgm:pt>
    <dgm:pt modelId="{2B53DC30-ABC8-6446-BC44-9AD5414A3947}" type="sibTrans" cxnId="{61E3084D-549B-BA4E-9924-C291F3A1397A}">
      <dgm:prSet/>
      <dgm:spPr/>
      <dgm:t>
        <a:bodyPr/>
        <a:lstStyle/>
        <a:p>
          <a:endParaRPr lang="en-GB"/>
        </a:p>
      </dgm:t>
    </dgm:pt>
    <dgm:pt modelId="{F110B1B9-4FAD-464B-9A56-88D0DF09CA9F}" type="pres">
      <dgm:prSet presAssocID="{1393EE9C-606D-1F41-9D65-022F8FEF687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DF6B8F-5882-DC45-887E-A56D1699DE19}" type="pres">
      <dgm:prSet presAssocID="{1393EE9C-606D-1F41-9D65-022F8FEF687B}" presName="matrix" presStyleCnt="0"/>
      <dgm:spPr/>
    </dgm:pt>
    <dgm:pt modelId="{AB8586E4-6EEC-F140-8DAB-5F6C4A6ABE55}" type="pres">
      <dgm:prSet presAssocID="{1393EE9C-606D-1F41-9D65-022F8FEF687B}" presName="tile1" presStyleLbl="node1" presStyleIdx="0" presStyleCnt="4"/>
      <dgm:spPr/>
    </dgm:pt>
    <dgm:pt modelId="{F07A1299-ABE7-8049-8EF3-5AD007CA8161}" type="pres">
      <dgm:prSet presAssocID="{1393EE9C-606D-1F41-9D65-022F8FEF68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ACF016-DC12-FD4F-80E3-2C714923BA5A}" type="pres">
      <dgm:prSet presAssocID="{1393EE9C-606D-1F41-9D65-022F8FEF687B}" presName="tile2" presStyleLbl="node1" presStyleIdx="1" presStyleCnt="4"/>
      <dgm:spPr/>
    </dgm:pt>
    <dgm:pt modelId="{C2E09EF8-568B-FA4D-9283-0B1177906647}" type="pres">
      <dgm:prSet presAssocID="{1393EE9C-606D-1F41-9D65-022F8FEF68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E0EED4D-368D-4C47-A2C9-E8FBB6B7E9C7}" type="pres">
      <dgm:prSet presAssocID="{1393EE9C-606D-1F41-9D65-022F8FEF687B}" presName="tile3" presStyleLbl="node1" presStyleIdx="2" presStyleCnt="4"/>
      <dgm:spPr/>
    </dgm:pt>
    <dgm:pt modelId="{42FA315B-F0EC-0A46-9DAD-D7269A85DCEC}" type="pres">
      <dgm:prSet presAssocID="{1393EE9C-606D-1F41-9D65-022F8FEF68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25E694-184D-F340-9653-58052C55261E}" type="pres">
      <dgm:prSet presAssocID="{1393EE9C-606D-1F41-9D65-022F8FEF687B}" presName="tile4" presStyleLbl="node1" presStyleIdx="3" presStyleCnt="4"/>
      <dgm:spPr/>
    </dgm:pt>
    <dgm:pt modelId="{422F8F74-BC35-2D4E-8FEF-2F1A83A7F657}" type="pres">
      <dgm:prSet presAssocID="{1393EE9C-606D-1F41-9D65-022F8FEF68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A515BB8-EBD9-D344-8B9D-6D1E301C72A4}" type="pres">
      <dgm:prSet presAssocID="{1393EE9C-606D-1F41-9D65-022F8FEF687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C1F7D04-6584-0048-8003-D19481887A9E}" type="presOf" srcId="{B078CC05-9C61-4943-89F0-D997109B8A6E}" destId="{42FA315B-F0EC-0A46-9DAD-D7269A85DCEC}" srcOrd="1" destOrd="0" presId="urn:microsoft.com/office/officeart/2005/8/layout/matrix1"/>
    <dgm:cxn modelId="{0E7CF523-E600-C241-BCF5-9F2EB6E7B87B}" type="presOf" srcId="{CBE3EE3D-63CE-E748-B875-488114EAA091}" destId="{1A515BB8-EBD9-D344-8B9D-6D1E301C72A4}" srcOrd="0" destOrd="0" presId="urn:microsoft.com/office/officeart/2005/8/layout/matrix1"/>
    <dgm:cxn modelId="{B612C426-2355-FA48-B5B4-C35B0DF4BDDE}" type="presOf" srcId="{92A2EEB4-5E03-3F47-A15A-1BE294ED9F34}" destId="{F07A1299-ABE7-8049-8EF3-5AD007CA8161}" srcOrd="1" destOrd="0" presId="urn:microsoft.com/office/officeart/2005/8/layout/matrix1"/>
    <dgm:cxn modelId="{38280E2E-8DE0-D14B-AB79-644EE366DD42}" srcId="{CBE3EE3D-63CE-E748-B875-488114EAA091}" destId="{09F46A82-2B57-4346-8D4E-FB4906BC547A}" srcOrd="1" destOrd="0" parTransId="{23174508-FBC6-AD4B-B5D5-347FCE394751}" sibTransId="{95387A34-B622-5041-AF46-7713F99AD406}"/>
    <dgm:cxn modelId="{E0FF334B-1AC6-EF4F-84B0-DB0EA736A135}" type="presOf" srcId="{F040AED6-CC46-2A46-8431-3A58B5282FC8}" destId="{EE25E694-184D-F340-9653-58052C55261E}" srcOrd="0" destOrd="0" presId="urn:microsoft.com/office/officeart/2005/8/layout/matrix1"/>
    <dgm:cxn modelId="{61E3084D-549B-BA4E-9924-C291F3A1397A}" srcId="{CBE3EE3D-63CE-E748-B875-488114EAA091}" destId="{F040AED6-CC46-2A46-8431-3A58B5282FC8}" srcOrd="3" destOrd="0" parTransId="{84160A97-2DC1-0142-A1B1-55A494EFD0DD}" sibTransId="{2B53DC30-ABC8-6446-BC44-9AD5414A3947}"/>
    <dgm:cxn modelId="{3D6B0454-EE5E-F54B-9DD1-C6E8A77B9E5D}" srcId="{CBE3EE3D-63CE-E748-B875-488114EAA091}" destId="{92A2EEB4-5E03-3F47-A15A-1BE294ED9F34}" srcOrd="0" destOrd="0" parTransId="{C47C5FCF-ED0D-194B-90A0-0436D24CEC6E}" sibTransId="{7D9CECC8-1C64-2943-9A2C-C41EEDAD7113}"/>
    <dgm:cxn modelId="{F9FA4464-A0BC-8745-9446-BBEFB6E32C53}" srcId="{CBE3EE3D-63CE-E748-B875-488114EAA091}" destId="{B078CC05-9C61-4943-89F0-D997109B8A6E}" srcOrd="2" destOrd="0" parTransId="{3ED56175-38F3-4F4C-AF41-2F3D3E7BBD16}" sibTransId="{2150307B-E520-8645-931E-E90FEA75C4F2}"/>
    <dgm:cxn modelId="{FF71F59C-2A5C-334C-B3B8-4D7A054C68BD}" type="presOf" srcId="{92A2EEB4-5E03-3F47-A15A-1BE294ED9F34}" destId="{AB8586E4-6EEC-F140-8DAB-5F6C4A6ABE55}" srcOrd="0" destOrd="0" presId="urn:microsoft.com/office/officeart/2005/8/layout/matrix1"/>
    <dgm:cxn modelId="{F0E7989F-5F56-EE46-8CBC-283DFADAD33F}" type="presOf" srcId="{B078CC05-9C61-4943-89F0-D997109B8A6E}" destId="{DE0EED4D-368D-4C47-A2C9-E8FBB6B7E9C7}" srcOrd="0" destOrd="0" presId="urn:microsoft.com/office/officeart/2005/8/layout/matrix1"/>
    <dgm:cxn modelId="{85228AA2-3737-DF40-9E8D-CB67BD936E70}" type="presOf" srcId="{1393EE9C-606D-1F41-9D65-022F8FEF687B}" destId="{F110B1B9-4FAD-464B-9A56-88D0DF09CA9F}" srcOrd="0" destOrd="0" presId="urn:microsoft.com/office/officeart/2005/8/layout/matrix1"/>
    <dgm:cxn modelId="{D9BF64B0-6EA5-BD49-AA83-A1E222B0DD57}" type="presOf" srcId="{09F46A82-2B57-4346-8D4E-FB4906BC547A}" destId="{81ACF016-DC12-FD4F-80E3-2C714923BA5A}" srcOrd="0" destOrd="0" presId="urn:microsoft.com/office/officeart/2005/8/layout/matrix1"/>
    <dgm:cxn modelId="{1A82BBB2-D5CA-6C49-A9C9-0DAED02C7573}" type="presOf" srcId="{F040AED6-CC46-2A46-8431-3A58B5282FC8}" destId="{422F8F74-BC35-2D4E-8FEF-2F1A83A7F657}" srcOrd="1" destOrd="0" presId="urn:microsoft.com/office/officeart/2005/8/layout/matrix1"/>
    <dgm:cxn modelId="{EBE73BC0-2472-2141-9AFB-53C1E910305D}" type="presOf" srcId="{09F46A82-2B57-4346-8D4E-FB4906BC547A}" destId="{C2E09EF8-568B-FA4D-9283-0B1177906647}" srcOrd="1" destOrd="0" presId="urn:microsoft.com/office/officeart/2005/8/layout/matrix1"/>
    <dgm:cxn modelId="{E9835BE4-CD69-6E44-9A80-3D80C6BA2C02}" srcId="{1393EE9C-606D-1F41-9D65-022F8FEF687B}" destId="{CBE3EE3D-63CE-E748-B875-488114EAA091}" srcOrd="0" destOrd="0" parTransId="{7F9489EF-E912-2440-9E3A-1510A52CFCFB}" sibTransId="{1A027B63-77B1-2F40-9B78-E7C293D4CD72}"/>
    <dgm:cxn modelId="{FBFD32B5-1DB4-0149-A100-F3426AAFBC36}" type="presParOf" srcId="{F110B1B9-4FAD-464B-9A56-88D0DF09CA9F}" destId="{FFDF6B8F-5882-DC45-887E-A56D1699DE19}" srcOrd="0" destOrd="0" presId="urn:microsoft.com/office/officeart/2005/8/layout/matrix1"/>
    <dgm:cxn modelId="{B4B14331-97E9-6A4C-9FF0-D134AA8101F7}" type="presParOf" srcId="{FFDF6B8F-5882-DC45-887E-A56D1699DE19}" destId="{AB8586E4-6EEC-F140-8DAB-5F6C4A6ABE55}" srcOrd="0" destOrd="0" presId="urn:microsoft.com/office/officeart/2005/8/layout/matrix1"/>
    <dgm:cxn modelId="{00D5B269-3F40-B54F-8953-30D009DF3224}" type="presParOf" srcId="{FFDF6B8F-5882-DC45-887E-A56D1699DE19}" destId="{F07A1299-ABE7-8049-8EF3-5AD007CA8161}" srcOrd="1" destOrd="0" presId="urn:microsoft.com/office/officeart/2005/8/layout/matrix1"/>
    <dgm:cxn modelId="{A08BE09F-B5D3-7946-8F9E-CE7AC42D6645}" type="presParOf" srcId="{FFDF6B8F-5882-DC45-887E-A56D1699DE19}" destId="{81ACF016-DC12-FD4F-80E3-2C714923BA5A}" srcOrd="2" destOrd="0" presId="urn:microsoft.com/office/officeart/2005/8/layout/matrix1"/>
    <dgm:cxn modelId="{A8E71E02-B909-E842-AE6A-40B08D77AA38}" type="presParOf" srcId="{FFDF6B8F-5882-DC45-887E-A56D1699DE19}" destId="{C2E09EF8-568B-FA4D-9283-0B1177906647}" srcOrd="3" destOrd="0" presId="urn:microsoft.com/office/officeart/2005/8/layout/matrix1"/>
    <dgm:cxn modelId="{92ECBAE5-1A45-8442-A830-26F8B6E683DB}" type="presParOf" srcId="{FFDF6B8F-5882-DC45-887E-A56D1699DE19}" destId="{DE0EED4D-368D-4C47-A2C9-E8FBB6B7E9C7}" srcOrd="4" destOrd="0" presId="urn:microsoft.com/office/officeart/2005/8/layout/matrix1"/>
    <dgm:cxn modelId="{92E9AEBB-F22D-B14A-ABB3-89AB9E2D8472}" type="presParOf" srcId="{FFDF6B8F-5882-DC45-887E-A56D1699DE19}" destId="{42FA315B-F0EC-0A46-9DAD-D7269A85DCEC}" srcOrd="5" destOrd="0" presId="urn:microsoft.com/office/officeart/2005/8/layout/matrix1"/>
    <dgm:cxn modelId="{DABBC0E6-AECF-9D4E-BE8F-E526BBF9E03F}" type="presParOf" srcId="{FFDF6B8F-5882-DC45-887E-A56D1699DE19}" destId="{EE25E694-184D-F340-9653-58052C55261E}" srcOrd="6" destOrd="0" presId="urn:microsoft.com/office/officeart/2005/8/layout/matrix1"/>
    <dgm:cxn modelId="{CEF56C21-B623-B94A-BE2B-87A89B3EEF7C}" type="presParOf" srcId="{FFDF6B8F-5882-DC45-887E-A56D1699DE19}" destId="{422F8F74-BC35-2D4E-8FEF-2F1A83A7F657}" srcOrd="7" destOrd="0" presId="urn:microsoft.com/office/officeart/2005/8/layout/matrix1"/>
    <dgm:cxn modelId="{00E8D827-B148-2D40-9C1C-2CB09EFD102B}" type="presParOf" srcId="{F110B1B9-4FAD-464B-9A56-88D0DF09CA9F}" destId="{1A515BB8-EBD9-D344-8B9D-6D1E301C72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74736C-07BC-E54B-8B0D-198B36335692}" type="doc">
      <dgm:prSet loTypeId="urn:microsoft.com/office/officeart/2005/8/layout/process4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7294F20-8930-8846-A137-B6498E214276}">
      <dgm:prSet phldrT="[Text]"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Consumers (downstream)</a:t>
          </a:r>
        </a:p>
      </dgm:t>
    </dgm:pt>
    <dgm:pt modelId="{1DCDE2D3-F870-6A45-9F7C-DF256DB55CA2}" type="parTrans" cxnId="{508A7B29-1123-134C-8A9B-49B36B219727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81FF2-FE63-8340-9798-9F6DD90CF5FE}" type="sibTrans" cxnId="{508A7B29-1123-134C-8A9B-49B36B219727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080B5-C2D6-BD4C-97DC-AF113FC1AD9C}">
      <dgm:prSet phldrT="[Text]"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Strong pulling sectors (ADS, and HS )</a:t>
          </a:r>
        </a:p>
      </dgm:t>
    </dgm:pt>
    <dgm:pt modelId="{112928A1-026B-C040-94DC-5E512A416805}" type="parTrans" cxnId="{93440E16-83D4-EB4D-910F-7336868FD3BF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4A2CD-F6B5-7749-A764-DB8BB20D1AD6}" type="sibTrans" cxnId="{93440E16-83D4-EB4D-910F-7336868FD3BF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C24FD-6A10-F346-AC37-2F73A5A381B3}">
      <dgm:prSet phldrT="[Text]"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Producers (AGR and MIN)</a:t>
          </a:r>
        </a:p>
      </dgm:t>
    </dgm:pt>
    <dgm:pt modelId="{F825672C-7DA9-8F4A-851D-982D927ED8B8}" type="parTrans" cxnId="{4D3B9560-D4B3-DB42-BAB7-8FF4998BB74A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3BF6A-D88D-BC4E-A30C-5F68132D9BB3}" type="sibTrans" cxnId="{4D3B9560-D4B3-DB42-BAB7-8FF4998BB74A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9847D-4AF6-B844-985D-57E9BB17B816}">
      <dgm:prSet phldrT="[Text]"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Suppliers (AGR and MIN ) do not have enough indirect support to drive development in downstream industries </a:t>
          </a:r>
        </a:p>
      </dgm:t>
    </dgm:pt>
    <dgm:pt modelId="{427D2436-E2D5-474B-BAA6-9B5BAE841C26}" type="parTrans" cxnId="{22F3E377-0B48-EE4A-812B-4AEB7F00BF0C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60CB1-19C3-694D-8A1E-D052825008A9}" type="sibTrans" cxnId="{22F3E377-0B48-EE4A-812B-4AEB7F00BF0C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1F474-C800-DF48-A7BB-CA7EE9A8D006}">
      <dgm:prSet phldrT="[Text]"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Reliance on imported products (TS and EC)</a:t>
          </a:r>
        </a:p>
      </dgm:t>
    </dgm:pt>
    <dgm:pt modelId="{1AADA856-4923-CE49-818C-E0347D1F2C50}" type="parTrans" cxnId="{DE5EE766-F7CC-2546-86FE-31730969FC2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656503-A26B-154B-ABF7-1B141FEDDEB2}" type="sibTrans" cxnId="{DE5EE766-F7CC-2546-86FE-31730969FC2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2A4DF-B495-594B-8AC2-B0D5ED529331}">
      <dgm:prSet phldrT="[Text]"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No importance in the system (WR and CON)</a:t>
          </a:r>
        </a:p>
      </dgm:t>
    </dgm:pt>
    <dgm:pt modelId="{A9DFD8AB-7E01-5747-B7B6-756DCD542A61}" type="parTrans" cxnId="{E7FBE3BA-89B0-844A-A4C3-6B9D2811134A}">
      <dgm:prSet/>
      <dgm:spPr/>
      <dgm:t>
        <a:bodyPr/>
        <a:lstStyle/>
        <a:p>
          <a:endParaRPr lang="en-GB"/>
        </a:p>
      </dgm:t>
    </dgm:pt>
    <dgm:pt modelId="{244796EE-BC77-9C49-BD90-B57056353D38}" type="sibTrans" cxnId="{E7FBE3BA-89B0-844A-A4C3-6B9D2811134A}">
      <dgm:prSet/>
      <dgm:spPr/>
      <dgm:t>
        <a:bodyPr/>
        <a:lstStyle/>
        <a:p>
          <a:endParaRPr lang="en-GB"/>
        </a:p>
      </dgm:t>
    </dgm:pt>
    <dgm:pt modelId="{8F573D75-1343-C340-ADCD-273E44DD193E}" type="pres">
      <dgm:prSet presAssocID="{A074736C-07BC-E54B-8B0D-198B36335692}" presName="Name0" presStyleCnt="0">
        <dgm:presLayoutVars>
          <dgm:dir/>
          <dgm:animLvl val="lvl"/>
          <dgm:resizeHandles val="exact"/>
        </dgm:presLayoutVars>
      </dgm:prSet>
      <dgm:spPr/>
    </dgm:pt>
    <dgm:pt modelId="{A6C6D795-EC4A-A643-AA2F-C82C2FF8688B}" type="pres">
      <dgm:prSet presAssocID="{4C2C24FD-6A10-F346-AC37-2F73A5A381B3}" presName="boxAndChildren" presStyleCnt="0"/>
      <dgm:spPr/>
    </dgm:pt>
    <dgm:pt modelId="{DF9B91EC-A7EB-654E-84BA-49B4CD0CD68B}" type="pres">
      <dgm:prSet presAssocID="{4C2C24FD-6A10-F346-AC37-2F73A5A381B3}" presName="parentTextBox" presStyleLbl="node1" presStyleIdx="0" presStyleCnt="2"/>
      <dgm:spPr/>
    </dgm:pt>
    <dgm:pt modelId="{6860AA3A-E18B-564C-B36B-313E4A32E7D9}" type="pres">
      <dgm:prSet presAssocID="{4C2C24FD-6A10-F346-AC37-2F73A5A381B3}" presName="entireBox" presStyleLbl="node1" presStyleIdx="0" presStyleCnt="2" custLinFactNeighborY="-1456"/>
      <dgm:spPr/>
    </dgm:pt>
    <dgm:pt modelId="{21937053-5BF4-B24C-AC7E-8E91674FC24C}" type="pres">
      <dgm:prSet presAssocID="{4C2C24FD-6A10-F346-AC37-2F73A5A381B3}" presName="descendantBox" presStyleCnt="0"/>
      <dgm:spPr/>
    </dgm:pt>
    <dgm:pt modelId="{0F0B8FCF-7F5E-AC43-BE3B-21607474F224}" type="pres">
      <dgm:prSet presAssocID="{D729847D-4AF6-B844-985D-57E9BB17B816}" presName="childTextBox" presStyleLbl="fgAccFollowNode1" presStyleIdx="0" presStyleCnt="4">
        <dgm:presLayoutVars>
          <dgm:bulletEnabled val="1"/>
        </dgm:presLayoutVars>
      </dgm:prSet>
      <dgm:spPr/>
    </dgm:pt>
    <dgm:pt modelId="{E9767FA7-3594-1545-BD39-83DFDC55419E}" type="pres">
      <dgm:prSet presAssocID="{EC481FF2-FE63-8340-9798-9F6DD90CF5FE}" presName="sp" presStyleCnt="0"/>
      <dgm:spPr/>
    </dgm:pt>
    <dgm:pt modelId="{49663FC0-B2F1-FC4B-8FAB-0AB878057199}" type="pres">
      <dgm:prSet presAssocID="{E7294F20-8930-8846-A137-B6498E214276}" presName="arrowAndChildren" presStyleCnt="0"/>
      <dgm:spPr/>
    </dgm:pt>
    <dgm:pt modelId="{7975297F-A3FF-E64B-9DFE-3413B7C10472}" type="pres">
      <dgm:prSet presAssocID="{E7294F20-8930-8846-A137-B6498E214276}" presName="parentTextArrow" presStyleLbl="node1" presStyleIdx="0" presStyleCnt="2"/>
      <dgm:spPr/>
    </dgm:pt>
    <dgm:pt modelId="{70AF8B54-A2A1-0541-8F8E-F253BF78DDCC}" type="pres">
      <dgm:prSet presAssocID="{E7294F20-8930-8846-A137-B6498E214276}" presName="arrow" presStyleLbl="node1" presStyleIdx="1" presStyleCnt="2" custLinFactNeighborX="10524" custLinFactNeighborY="-53342"/>
      <dgm:spPr/>
    </dgm:pt>
    <dgm:pt modelId="{D20FE5A8-0C6F-1643-B75D-7A5A1836DEEF}" type="pres">
      <dgm:prSet presAssocID="{E7294F20-8930-8846-A137-B6498E214276}" presName="descendantArrow" presStyleCnt="0"/>
      <dgm:spPr/>
    </dgm:pt>
    <dgm:pt modelId="{6E7B27EA-C25E-C84C-A5DC-AB3215260D9E}" type="pres">
      <dgm:prSet presAssocID="{7BF080B5-C2D6-BD4C-97DC-AF113FC1AD9C}" presName="childTextArrow" presStyleLbl="fgAccFollowNode1" presStyleIdx="1" presStyleCnt="4">
        <dgm:presLayoutVars>
          <dgm:bulletEnabled val="1"/>
        </dgm:presLayoutVars>
      </dgm:prSet>
      <dgm:spPr/>
    </dgm:pt>
    <dgm:pt modelId="{BF8C2042-7B29-744A-888A-484089B2F43F}" type="pres">
      <dgm:prSet presAssocID="{2861F474-C800-DF48-A7BB-CA7EE9A8D006}" presName="childTextArrow" presStyleLbl="fgAccFollowNode1" presStyleIdx="2" presStyleCnt="4">
        <dgm:presLayoutVars>
          <dgm:bulletEnabled val="1"/>
        </dgm:presLayoutVars>
      </dgm:prSet>
      <dgm:spPr/>
    </dgm:pt>
    <dgm:pt modelId="{7C6AA26D-69A4-294B-B522-765E7F5ACDE2}" type="pres">
      <dgm:prSet presAssocID="{3FF2A4DF-B495-594B-8AC2-B0D5ED52933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178BD005-669A-5A4A-85E3-582B8BF2CEB7}" type="presOf" srcId="{4C2C24FD-6A10-F346-AC37-2F73A5A381B3}" destId="{DF9B91EC-A7EB-654E-84BA-49B4CD0CD68B}" srcOrd="0" destOrd="0" presId="urn:microsoft.com/office/officeart/2005/8/layout/process4"/>
    <dgm:cxn modelId="{A9BCEF06-0649-2B45-816D-3553CE386022}" type="presOf" srcId="{E7294F20-8930-8846-A137-B6498E214276}" destId="{7975297F-A3FF-E64B-9DFE-3413B7C10472}" srcOrd="0" destOrd="0" presId="urn:microsoft.com/office/officeart/2005/8/layout/process4"/>
    <dgm:cxn modelId="{E6913D0E-4736-B949-A58C-77FC3C4163C4}" type="presOf" srcId="{2861F474-C800-DF48-A7BB-CA7EE9A8D006}" destId="{BF8C2042-7B29-744A-888A-484089B2F43F}" srcOrd="0" destOrd="0" presId="urn:microsoft.com/office/officeart/2005/8/layout/process4"/>
    <dgm:cxn modelId="{93440E16-83D4-EB4D-910F-7336868FD3BF}" srcId="{E7294F20-8930-8846-A137-B6498E214276}" destId="{7BF080B5-C2D6-BD4C-97DC-AF113FC1AD9C}" srcOrd="0" destOrd="0" parTransId="{112928A1-026B-C040-94DC-5E512A416805}" sibTransId="{AFA4A2CD-F6B5-7749-A764-DB8BB20D1AD6}"/>
    <dgm:cxn modelId="{508A7B29-1123-134C-8A9B-49B36B219727}" srcId="{A074736C-07BC-E54B-8B0D-198B36335692}" destId="{E7294F20-8930-8846-A137-B6498E214276}" srcOrd="0" destOrd="0" parTransId="{1DCDE2D3-F870-6A45-9F7C-DF256DB55CA2}" sibTransId="{EC481FF2-FE63-8340-9798-9F6DD90CF5FE}"/>
    <dgm:cxn modelId="{AE40F32F-B01B-4E45-8C21-DBA0852F3F60}" type="presOf" srcId="{D729847D-4AF6-B844-985D-57E9BB17B816}" destId="{0F0B8FCF-7F5E-AC43-BE3B-21607474F224}" srcOrd="0" destOrd="0" presId="urn:microsoft.com/office/officeart/2005/8/layout/process4"/>
    <dgm:cxn modelId="{4D3B9560-D4B3-DB42-BAB7-8FF4998BB74A}" srcId="{A074736C-07BC-E54B-8B0D-198B36335692}" destId="{4C2C24FD-6A10-F346-AC37-2F73A5A381B3}" srcOrd="1" destOrd="0" parTransId="{F825672C-7DA9-8F4A-851D-982D927ED8B8}" sibTransId="{F4E3BF6A-D88D-BC4E-A30C-5F68132D9BB3}"/>
    <dgm:cxn modelId="{DE5EE766-F7CC-2546-86FE-31730969FC21}" srcId="{E7294F20-8930-8846-A137-B6498E214276}" destId="{2861F474-C800-DF48-A7BB-CA7EE9A8D006}" srcOrd="1" destOrd="0" parTransId="{1AADA856-4923-CE49-818C-E0347D1F2C50}" sibTransId="{B2656503-A26B-154B-ABF7-1B141FEDDEB2}"/>
    <dgm:cxn modelId="{22F3E377-0B48-EE4A-812B-4AEB7F00BF0C}" srcId="{4C2C24FD-6A10-F346-AC37-2F73A5A381B3}" destId="{D729847D-4AF6-B844-985D-57E9BB17B816}" srcOrd="0" destOrd="0" parTransId="{427D2436-E2D5-474B-BAA6-9B5BAE841C26}" sibTransId="{B4760CB1-19C3-694D-8A1E-D052825008A9}"/>
    <dgm:cxn modelId="{868AB17F-5B2D-BC4C-94A2-F61E4C5CE090}" type="presOf" srcId="{3FF2A4DF-B495-594B-8AC2-B0D5ED529331}" destId="{7C6AA26D-69A4-294B-B522-765E7F5ACDE2}" srcOrd="0" destOrd="0" presId="urn:microsoft.com/office/officeart/2005/8/layout/process4"/>
    <dgm:cxn modelId="{3FB99E9C-4332-0944-BBBA-89CB30F2515F}" type="presOf" srcId="{4C2C24FD-6A10-F346-AC37-2F73A5A381B3}" destId="{6860AA3A-E18B-564C-B36B-313E4A32E7D9}" srcOrd="1" destOrd="0" presId="urn:microsoft.com/office/officeart/2005/8/layout/process4"/>
    <dgm:cxn modelId="{E7FBE3BA-89B0-844A-A4C3-6B9D2811134A}" srcId="{E7294F20-8930-8846-A137-B6498E214276}" destId="{3FF2A4DF-B495-594B-8AC2-B0D5ED529331}" srcOrd="2" destOrd="0" parTransId="{A9DFD8AB-7E01-5747-B7B6-756DCD542A61}" sibTransId="{244796EE-BC77-9C49-BD90-B57056353D38}"/>
    <dgm:cxn modelId="{003928C7-07DE-C84D-AAD2-E61F2FDDDB87}" type="presOf" srcId="{7BF080B5-C2D6-BD4C-97DC-AF113FC1AD9C}" destId="{6E7B27EA-C25E-C84C-A5DC-AB3215260D9E}" srcOrd="0" destOrd="0" presId="urn:microsoft.com/office/officeart/2005/8/layout/process4"/>
    <dgm:cxn modelId="{17A7F1DD-1A92-4742-A117-064A541BD1EA}" type="presOf" srcId="{E7294F20-8930-8846-A137-B6498E214276}" destId="{70AF8B54-A2A1-0541-8F8E-F253BF78DDCC}" srcOrd="1" destOrd="0" presId="urn:microsoft.com/office/officeart/2005/8/layout/process4"/>
    <dgm:cxn modelId="{A3D6EDFE-A287-D142-A58F-2DF5AFD4F02F}" type="presOf" srcId="{A074736C-07BC-E54B-8B0D-198B36335692}" destId="{8F573D75-1343-C340-ADCD-273E44DD193E}" srcOrd="0" destOrd="0" presId="urn:microsoft.com/office/officeart/2005/8/layout/process4"/>
    <dgm:cxn modelId="{D9C1DDE2-26B4-824C-AAA3-2FDBB08D6F19}" type="presParOf" srcId="{8F573D75-1343-C340-ADCD-273E44DD193E}" destId="{A6C6D795-EC4A-A643-AA2F-C82C2FF8688B}" srcOrd="0" destOrd="0" presId="urn:microsoft.com/office/officeart/2005/8/layout/process4"/>
    <dgm:cxn modelId="{8BF08684-E4CA-144E-AF7B-24C6D875F56F}" type="presParOf" srcId="{A6C6D795-EC4A-A643-AA2F-C82C2FF8688B}" destId="{DF9B91EC-A7EB-654E-84BA-49B4CD0CD68B}" srcOrd="0" destOrd="0" presId="urn:microsoft.com/office/officeart/2005/8/layout/process4"/>
    <dgm:cxn modelId="{98E4317B-B586-3F4E-8818-BB81AC607BA4}" type="presParOf" srcId="{A6C6D795-EC4A-A643-AA2F-C82C2FF8688B}" destId="{6860AA3A-E18B-564C-B36B-313E4A32E7D9}" srcOrd="1" destOrd="0" presId="urn:microsoft.com/office/officeart/2005/8/layout/process4"/>
    <dgm:cxn modelId="{E0F3CAE5-427C-F34B-A6B4-862278350358}" type="presParOf" srcId="{A6C6D795-EC4A-A643-AA2F-C82C2FF8688B}" destId="{21937053-5BF4-B24C-AC7E-8E91674FC24C}" srcOrd="2" destOrd="0" presId="urn:microsoft.com/office/officeart/2005/8/layout/process4"/>
    <dgm:cxn modelId="{A7E79504-6029-D74D-9448-E76EDAE578BF}" type="presParOf" srcId="{21937053-5BF4-B24C-AC7E-8E91674FC24C}" destId="{0F0B8FCF-7F5E-AC43-BE3B-21607474F224}" srcOrd="0" destOrd="0" presId="urn:microsoft.com/office/officeart/2005/8/layout/process4"/>
    <dgm:cxn modelId="{5FDC13D3-0CBC-8145-BA80-074BBF0F538A}" type="presParOf" srcId="{8F573D75-1343-C340-ADCD-273E44DD193E}" destId="{E9767FA7-3594-1545-BD39-83DFDC55419E}" srcOrd="1" destOrd="0" presId="urn:microsoft.com/office/officeart/2005/8/layout/process4"/>
    <dgm:cxn modelId="{418B84F4-DAD9-6841-8691-D7ABA07F0229}" type="presParOf" srcId="{8F573D75-1343-C340-ADCD-273E44DD193E}" destId="{49663FC0-B2F1-FC4B-8FAB-0AB878057199}" srcOrd="2" destOrd="0" presId="urn:microsoft.com/office/officeart/2005/8/layout/process4"/>
    <dgm:cxn modelId="{512074FA-E23D-DC48-A2CD-C680BF53564D}" type="presParOf" srcId="{49663FC0-B2F1-FC4B-8FAB-0AB878057199}" destId="{7975297F-A3FF-E64B-9DFE-3413B7C10472}" srcOrd="0" destOrd="0" presId="urn:microsoft.com/office/officeart/2005/8/layout/process4"/>
    <dgm:cxn modelId="{DE4EA363-7F8C-C24F-83AA-7413A0172290}" type="presParOf" srcId="{49663FC0-B2F1-FC4B-8FAB-0AB878057199}" destId="{70AF8B54-A2A1-0541-8F8E-F253BF78DDCC}" srcOrd="1" destOrd="0" presId="urn:microsoft.com/office/officeart/2005/8/layout/process4"/>
    <dgm:cxn modelId="{34636C0E-2D92-AA4C-9210-D92379BF763A}" type="presParOf" srcId="{49663FC0-B2F1-FC4B-8FAB-0AB878057199}" destId="{D20FE5A8-0C6F-1643-B75D-7A5A1836DEEF}" srcOrd="2" destOrd="0" presId="urn:microsoft.com/office/officeart/2005/8/layout/process4"/>
    <dgm:cxn modelId="{A8E50849-F5E4-B148-B95F-958FD55AFA7A}" type="presParOf" srcId="{D20FE5A8-0C6F-1643-B75D-7A5A1836DEEF}" destId="{6E7B27EA-C25E-C84C-A5DC-AB3215260D9E}" srcOrd="0" destOrd="0" presId="urn:microsoft.com/office/officeart/2005/8/layout/process4"/>
    <dgm:cxn modelId="{59970071-3573-BB4D-B9F6-5F9A79853CD3}" type="presParOf" srcId="{D20FE5A8-0C6F-1643-B75D-7A5A1836DEEF}" destId="{BF8C2042-7B29-744A-888A-484089B2F43F}" srcOrd="1" destOrd="0" presId="urn:microsoft.com/office/officeart/2005/8/layout/process4"/>
    <dgm:cxn modelId="{CC05FB58-0FB2-1C41-83BF-869524824B14}" type="presParOf" srcId="{D20FE5A8-0C6F-1643-B75D-7A5A1836DEEF}" destId="{7C6AA26D-69A4-294B-B522-765E7F5ACDE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BB09C9-7310-8C41-88C0-5EB601C7F0F0}" type="doc">
      <dgm:prSet loTypeId="urn:microsoft.com/office/officeart/2005/8/layout/bProcess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4AE8F0-01BD-EB41-916C-AC2372B64617}">
      <dgm:prSet phldrT="[Text]" custT="1"/>
      <dgm:spPr/>
      <dgm:t>
        <a:bodyPr/>
        <a:lstStyle/>
        <a:p>
          <a:pPr algn="ctr">
            <a:buNone/>
          </a:pPr>
          <a:r>
            <a:rPr lang="en-GB" sz="22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EC</a:t>
          </a:r>
        </a:p>
      </dgm:t>
    </dgm:pt>
    <dgm:pt modelId="{F6DE278A-E543-4945-99F3-7FDBB4C29685}" type="parTrans" cxnId="{001C3CBA-ED08-1A44-B3AE-7ED25854631E}">
      <dgm:prSet/>
      <dgm:spPr/>
      <dgm:t>
        <a:bodyPr/>
        <a:lstStyle/>
        <a:p>
          <a:endParaRPr lang="en-GB"/>
        </a:p>
      </dgm:t>
    </dgm:pt>
    <dgm:pt modelId="{4E274F82-F3F3-F34C-9D40-59DE02D2677D}" type="sibTrans" cxnId="{001C3CBA-ED08-1A44-B3AE-7ED25854631E}">
      <dgm:prSet/>
      <dgm:spPr>
        <a:ln w="50800">
          <a:headEnd type="arrow"/>
        </a:ln>
      </dgm:spPr>
      <dgm:t>
        <a:bodyPr/>
        <a:lstStyle/>
        <a:p>
          <a:endParaRPr lang="en-GB"/>
        </a:p>
      </dgm:t>
    </dgm:pt>
    <dgm:pt modelId="{27E4BB01-FDDD-3149-985C-D8962DF1FB91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GB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 between EC and AGR sectors contributed to the unstable state  of AGR.</a:t>
          </a:r>
        </a:p>
      </dgm:t>
    </dgm:pt>
    <dgm:pt modelId="{B7861AE7-3763-0A48-A839-D162472EF663}" type="parTrans" cxnId="{92ECFF80-4520-B94F-A07C-4BD1D0FE7D2F}">
      <dgm:prSet/>
      <dgm:spPr/>
      <dgm:t>
        <a:bodyPr/>
        <a:lstStyle/>
        <a:p>
          <a:endParaRPr lang="en-GB"/>
        </a:p>
      </dgm:t>
    </dgm:pt>
    <dgm:pt modelId="{D5F9F0CE-6E72-DE4A-AA32-B63DC9B740BE}" type="sibTrans" cxnId="{92ECFF80-4520-B94F-A07C-4BD1D0FE7D2F}">
      <dgm:prSet/>
      <dgm:spPr/>
      <dgm:t>
        <a:bodyPr/>
        <a:lstStyle/>
        <a:p>
          <a:endParaRPr lang="en-GB"/>
        </a:p>
      </dgm:t>
    </dgm:pt>
    <dgm:pt modelId="{2F3F13ED-844A-B443-A762-24E11FF8B1D8}">
      <dgm:prSet phldrT="[Text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WR</a:t>
          </a:r>
        </a:p>
      </dgm:t>
    </dgm:pt>
    <dgm:pt modelId="{DF72A144-B38A-2846-A33D-93BDC2A17722}" type="parTrans" cxnId="{A0AD28F8-FAF5-3C43-A229-9CD60B81493B}">
      <dgm:prSet/>
      <dgm:spPr/>
      <dgm:t>
        <a:bodyPr/>
        <a:lstStyle/>
        <a:p>
          <a:endParaRPr lang="en-GB"/>
        </a:p>
      </dgm:t>
    </dgm:pt>
    <dgm:pt modelId="{5D27B42E-2543-1B45-AC2D-D1400F1D6186}" type="sibTrans" cxnId="{A0AD28F8-FAF5-3C43-A229-9CD60B81493B}">
      <dgm:prSet/>
      <dgm:spPr>
        <a:gradFill flip="none" rotWithShape="1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en-GB"/>
        </a:p>
      </dgm:t>
    </dgm:pt>
    <dgm:pt modelId="{A23450B4-E2E5-DF4D-9ADF-8E3E79C37C97}">
      <dgm:prSet phldrT="[Text]" custT="1"/>
      <dgm:spPr/>
      <dgm:t>
        <a:bodyPr/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Responsible for the low pulling ability of MIN sector</a:t>
          </a:r>
        </a:p>
      </dgm:t>
    </dgm:pt>
    <dgm:pt modelId="{A0895378-08DC-8243-B953-54F6BFE3DF13}" type="parTrans" cxnId="{BE183A19-9443-E94C-B833-81035B0BE8C9}">
      <dgm:prSet/>
      <dgm:spPr/>
      <dgm:t>
        <a:bodyPr/>
        <a:lstStyle/>
        <a:p>
          <a:endParaRPr lang="en-GB"/>
        </a:p>
      </dgm:t>
    </dgm:pt>
    <dgm:pt modelId="{8A4C4813-B306-F54A-8002-1F5303D8B69E}" type="sibTrans" cxnId="{BE183A19-9443-E94C-B833-81035B0BE8C9}">
      <dgm:prSet/>
      <dgm:spPr/>
      <dgm:t>
        <a:bodyPr/>
        <a:lstStyle/>
        <a:p>
          <a:endParaRPr lang="en-GB"/>
        </a:p>
      </dgm:t>
    </dgm:pt>
    <dgm:pt modelId="{418EBFB1-66BA-A844-914E-8DE6465674C8}">
      <dgm:prSet phldrT="[Text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58595B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AGR</a:t>
          </a:r>
        </a:p>
      </dgm:t>
    </dgm:pt>
    <dgm:pt modelId="{AC597716-CB0C-FE4F-9F8F-4E403A35196E}" type="parTrans" cxnId="{335F3278-3F8F-204B-A484-4A9CF21F2125}">
      <dgm:prSet/>
      <dgm:spPr/>
      <dgm:t>
        <a:bodyPr/>
        <a:lstStyle/>
        <a:p>
          <a:endParaRPr lang="en-GB"/>
        </a:p>
      </dgm:t>
    </dgm:pt>
    <dgm:pt modelId="{8AB90710-CB30-8F46-87F9-7CF401DAB73D}" type="sibTrans" cxnId="{335F3278-3F8F-204B-A484-4A9CF21F2125}">
      <dgm:prSet/>
      <dgm:spPr>
        <a:ln w="50800"/>
      </dgm:spPr>
      <dgm:t>
        <a:bodyPr/>
        <a:lstStyle/>
        <a:p>
          <a:endParaRPr lang="en-GB"/>
        </a:p>
      </dgm:t>
    </dgm:pt>
    <dgm:pt modelId="{E94C5DEF-5372-7A46-A74C-7DBEF5629117}">
      <dgm:prSet custT="1"/>
      <dgm:spPr/>
      <dgm:t>
        <a:bodyPr/>
        <a:lstStyle/>
        <a:p>
          <a:pPr marL="171450" lvl="1" indent="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Hindered MIN and EC’s capacity to deliver indirectly.</a:t>
          </a:r>
        </a:p>
      </dgm:t>
    </dgm:pt>
    <dgm:pt modelId="{B3377519-7B38-DF4A-A2CC-B9D9FD4FF5E1}" type="parTrans" cxnId="{2127939E-C85B-4E41-A1F8-004A28393EA0}">
      <dgm:prSet/>
      <dgm:spPr/>
      <dgm:t>
        <a:bodyPr/>
        <a:lstStyle/>
        <a:p>
          <a:endParaRPr lang="en-GB"/>
        </a:p>
      </dgm:t>
    </dgm:pt>
    <dgm:pt modelId="{03CF265D-F24F-534C-8D54-FCA0F975BA10}" type="sibTrans" cxnId="{2127939E-C85B-4E41-A1F8-004A28393EA0}">
      <dgm:prSet/>
      <dgm:spPr/>
      <dgm:t>
        <a:bodyPr/>
        <a:lstStyle/>
        <a:p>
          <a:endParaRPr lang="en-GB"/>
        </a:p>
      </dgm:t>
    </dgm:pt>
    <dgm:pt modelId="{6C25767F-846F-A54D-B816-7C2CBBBAB5E3}">
      <dgm:prSet custT="1"/>
      <dgm:spPr/>
      <dgm:t>
        <a:bodyPr/>
        <a:lstStyle/>
        <a:p>
          <a:r>
            <a:rPr lang="en-GB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MIN</a:t>
          </a:r>
        </a:p>
      </dgm:t>
    </dgm:pt>
    <dgm:pt modelId="{0489835F-AFE3-2747-8B7F-32932E095BC1}" type="parTrans" cxnId="{711EEBEA-3161-DA44-8367-B521EA2A68D9}">
      <dgm:prSet/>
      <dgm:spPr/>
      <dgm:t>
        <a:bodyPr/>
        <a:lstStyle/>
        <a:p>
          <a:endParaRPr lang="en-GB"/>
        </a:p>
      </dgm:t>
    </dgm:pt>
    <dgm:pt modelId="{D3474497-147D-9245-BB1C-7EDFDCD3D547}" type="sibTrans" cxnId="{711EEBEA-3161-DA44-8367-B521EA2A68D9}">
      <dgm:prSet/>
      <dgm:spPr>
        <a:ln w="50800"/>
      </dgm:spPr>
      <dgm:t>
        <a:bodyPr/>
        <a:lstStyle/>
        <a:p>
          <a:endParaRPr lang="en-GB"/>
        </a:p>
      </dgm:t>
    </dgm:pt>
    <dgm:pt modelId="{C93444DC-32CE-C345-9D03-9AD702040F2C}" type="pres">
      <dgm:prSet presAssocID="{A6BB09C9-7310-8C41-88C0-5EB601C7F0F0}" presName="Name0" presStyleCnt="0">
        <dgm:presLayoutVars>
          <dgm:dir/>
          <dgm:resizeHandles val="exact"/>
        </dgm:presLayoutVars>
      </dgm:prSet>
      <dgm:spPr/>
    </dgm:pt>
    <dgm:pt modelId="{284C2878-864D-7D40-82E1-4CAD89C29C3B}" type="pres">
      <dgm:prSet presAssocID="{3B4AE8F0-01BD-EB41-916C-AC2372B64617}" presName="node" presStyleLbl="node1" presStyleIdx="0" presStyleCnt="4">
        <dgm:presLayoutVars>
          <dgm:bulletEnabled val="1"/>
        </dgm:presLayoutVars>
      </dgm:prSet>
      <dgm:spPr/>
    </dgm:pt>
    <dgm:pt modelId="{55F8C927-7902-5745-8A4F-ACE99B7ADDE9}" type="pres">
      <dgm:prSet presAssocID="{4E274F82-F3F3-F34C-9D40-59DE02D2677D}" presName="sibTrans" presStyleLbl="sibTrans1D1" presStyleIdx="0" presStyleCnt="3"/>
      <dgm:spPr/>
    </dgm:pt>
    <dgm:pt modelId="{7227FB01-CDAF-5749-8150-F11777E688BA}" type="pres">
      <dgm:prSet presAssocID="{4E274F82-F3F3-F34C-9D40-59DE02D2677D}" presName="connectorText" presStyleLbl="sibTrans1D1" presStyleIdx="0" presStyleCnt="3"/>
      <dgm:spPr/>
    </dgm:pt>
    <dgm:pt modelId="{845A8167-DCB2-724E-9FF3-40ED89D7D7BB}" type="pres">
      <dgm:prSet presAssocID="{418EBFB1-66BA-A844-914E-8DE6465674C8}" presName="node" presStyleLbl="node1" presStyleIdx="1" presStyleCnt="4">
        <dgm:presLayoutVars>
          <dgm:bulletEnabled val="1"/>
        </dgm:presLayoutVars>
      </dgm:prSet>
      <dgm:spPr/>
    </dgm:pt>
    <dgm:pt modelId="{D0A358AA-9CCE-E34F-BC49-D4C862B1B74D}" type="pres">
      <dgm:prSet presAssocID="{8AB90710-CB30-8F46-87F9-7CF401DAB73D}" presName="sibTrans" presStyleLbl="sibTrans1D1" presStyleIdx="1" presStyleCnt="3"/>
      <dgm:spPr/>
    </dgm:pt>
    <dgm:pt modelId="{1D662387-B3F0-CE47-9B13-178E5892FE3A}" type="pres">
      <dgm:prSet presAssocID="{8AB90710-CB30-8F46-87F9-7CF401DAB73D}" presName="connectorText" presStyleLbl="sibTrans1D1" presStyleIdx="1" presStyleCnt="3"/>
      <dgm:spPr/>
    </dgm:pt>
    <dgm:pt modelId="{91887571-9C37-424B-828D-64DA1AE1F36C}" type="pres">
      <dgm:prSet presAssocID="{6C25767F-846F-A54D-B816-7C2CBBBAB5E3}" presName="node" presStyleLbl="node1" presStyleIdx="2" presStyleCnt="4">
        <dgm:presLayoutVars>
          <dgm:bulletEnabled val="1"/>
        </dgm:presLayoutVars>
      </dgm:prSet>
      <dgm:spPr/>
    </dgm:pt>
    <dgm:pt modelId="{83B54045-3AB6-8B4D-BD99-07593DF6CB78}" type="pres">
      <dgm:prSet presAssocID="{D3474497-147D-9245-BB1C-7EDFDCD3D547}" presName="sibTrans" presStyleLbl="sibTrans1D1" presStyleIdx="2" presStyleCnt="3"/>
      <dgm:spPr/>
    </dgm:pt>
    <dgm:pt modelId="{46BB1EED-6C5F-9B4D-A4AE-CE1072CF0984}" type="pres">
      <dgm:prSet presAssocID="{D3474497-147D-9245-BB1C-7EDFDCD3D547}" presName="connectorText" presStyleLbl="sibTrans1D1" presStyleIdx="2" presStyleCnt="3"/>
      <dgm:spPr/>
    </dgm:pt>
    <dgm:pt modelId="{624BED3D-253D-EF4A-AAE3-9EB232D04605}" type="pres">
      <dgm:prSet presAssocID="{2F3F13ED-844A-B443-A762-24E11FF8B1D8}" presName="node" presStyleLbl="node1" presStyleIdx="3" presStyleCnt="4">
        <dgm:presLayoutVars>
          <dgm:bulletEnabled val="1"/>
        </dgm:presLayoutVars>
      </dgm:prSet>
      <dgm:spPr/>
    </dgm:pt>
  </dgm:ptLst>
  <dgm:cxnLst>
    <dgm:cxn modelId="{BA2EBF18-5F9C-9C42-AF34-AD8BB2AB8852}" type="presOf" srcId="{A6BB09C9-7310-8C41-88C0-5EB601C7F0F0}" destId="{C93444DC-32CE-C345-9D03-9AD702040F2C}" srcOrd="0" destOrd="0" presId="urn:microsoft.com/office/officeart/2005/8/layout/bProcess3"/>
    <dgm:cxn modelId="{BE183A19-9443-E94C-B833-81035B0BE8C9}" srcId="{2F3F13ED-844A-B443-A762-24E11FF8B1D8}" destId="{A23450B4-E2E5-DF4D-9ADF-8E3E79C37C97}" srcOrd="0" destOrd="0" parTransId="{A0895378-08DC-8243-B953-54F6BFE3DF13}" sibTransId="{8A4C4813-B306-F54A-8002-1F5303D8B69E}"/>
    <dgm:cxn modelId="{A732C823-6EB5-E147-835C-00230BE44A22}" type="presOf" srcId="{27E4BB01-FDDD-3149-985C-D8962DF1FB91}" destId="{284C2878-864D-7D40-82E1-4CAD89C29C3B}" srcOrd="0" destOrd="1" presId="urn:microsoft.com/office/officeart/2005/8/layout/bProcess3"/>
    <dgm:cxn modelId="{91623227-30BF-3C46-A0C1-A6061A0428B7}" type="presOf" srcId="{418EBFB1-66BA-A844-914E-8DE6465674C8}" destId="{845A8167-DCB2-724E-9FF3-40ED89D7D7BB}" srcOrd="0" destOrd="0" presId="urn:microsoft.com/office/officeart/2005/8/layout/bProcess3"/>
    <dgm:cxn modelId="{06230239-A86A-3B4E-B7EC-F4975408A196}" type="presOf" srcId="{4E274F82-F3F3-F34C-9D40-59DE02D2677D}" destId="{7227FB01-CDAF-5749-8150-F11777E688BA}" srcOrd="1" destOrd="0" presId="urn:microsoft.com/office/officeart/2005/8/layout/bProcess3"/>
    <dgm:cxn modelId="{335F3278-3F8F-204B-A484-4A9CF21F2125}" srcId="{A6BB09C9-7310-8C41-88C0-5EB601C7F0F0}" destId="{418EBFB1-66BA-A844-914E-8DE6465674C8}" srcOrd="1" destOrd="0" parTransId="{AC597716-CB0C-FE4F-9F8F-4E403A35196E}" sibTransId="{8AB90710-CB30-8F46-87F9-7CF401DAB73D}"/>
    <dgm:cxn modelId="{34E6087F-262C-2443-BBB3-15A0E42C94C0}" type="presOf" srcId="{A23450B4-E2E5-DF4D-9ADF-8E3E79C37C97}" destId="{624BED3D-253D-EF4A-AAE3-9EB232D04605}" srcOrd="0" destOrd="1" presId="urn:microsoft.com/office/officeart/2005/8/layout/bProcess3"/>
    <dgm:cxn modelId="{92ECFF80-4520-B94F-A07C-4BD1D0FE7D2F}" srcId="{3B4AE8F0-01BD-EB41-916C-AC2372B64617}" destId="{27E4BB01-FDDD-3149-985C-D8962DF1FB91}" srcOrd="0" destOrd="0" parTransId="{B7861AE7-3763-0A48-A839-D162472EF663}" sibTransId="{D5F9F0CE-6E72-DE4A-AA32-B63DC9B740BE}"/>
    <dgm:cxn modelId="{490B3B84-DE17-984A-930D-56DD5E4623A9}" type="presOf" srcId="{6C25767F-846F-A54D-B816-7C2CBBBAB5E3}" destId="{91887571-9C37-424B-828D-64DA1AE1F36C}" srcOrd="0" destOrd="0" presId="urn:microsoft.com/office/officeart/2005/8/layout/bProcess3"/>
    <dgm:cxn modelId="{2127939E-C85B-4E41-A1F8-004A28393EA0}" srcId="{418EBFB1-66BA-A844-914E-8DE6465674C8}" destId="{E94C5DEF-5372-7A46-A74C-7DBEF5629117}" srcOrd="0" destOrd="0" parTransId="{B3377519-7B38-DF4A-A2CC-B9D9FD4FF5E1}" sibTransId="{03CF265D-F24F-534C-8D54-FCA0F975BA10}"/>
    <dgm:cxn modelId="{754228B5-EE3C-8244-8AF2-367C4E603875}" type="presOf" srcId="{D3474497-147D-9245-BB1C-7EDFDCD3D547}" destId="{46BB1EED-6C5F-9B4D-A4AE-CE1072CF0984}" srcOrd="1" destOrd="0" presId="urn:microsoft.com/office/officeart/2005/8/layout/bProcess3"/>
    <dgm:cxn modelId="{001C3CBA-ED08-1A44-B3AE-7ED25854631E}" srcId="{A6BB09C9-7310-8C41-88C0-5EB601C7F0F0}" destId="{3B4AE8F0-01BD-EB41-916C-AC2372B64617}" srcOrd="0" destOrd="0" parTransId="{F6DE278A-E543-4945-99F3-7FDBB4C29685}" sibTransId="{4E274F82-F3F3-F34C-9D40-59DE02D2677D}"/>
    <dgm:cxn modelId="{B5D56FBD-CAD5-AC42-A31B-3D24C00ACDA7}" type="presOf" srcId="{4E274F82-F3F3-F34C-9D40-59DE02D2677D}" destId="{55F8C927-7902-5745-8A4F-ACE99B7ADDE9}" srcOrd="0" destOrd="0" presId="urn:microsoft.com/office/officeart/2005/8/layout/bProcess3"/>
    <dgm:cxn modelId="{0D9ABBC9-148F-E54B-AD34-4EA1FC797AC1}" type="presOf" srcId="{8AB90710-CB30-8F46-87F9-7CF401DAB73D}" destId="{D0A358AA-9CCE-E34F-BC49-D4C862B1B74D}" srcOrd="0" destOrd="0" presId="urn:microsoft.com/office/officeart/2005/8/layout/bProcess3"/>
    <dgm:cxn modelId="{A40397CA-143E-C641-BBBC-CB157F7F320E}" type="presOf" srcId="{2F3F13ED-844A-B443-A762-24E11FF8B1D8}" destId="{624BED3D-253D-EF4A-AAE3-9EB232D04605}" srcOrd="0" destOrd="0" presId="urn:microsoft.com/office/officeart/2005/8/layout/bProcess3"/>
    <dgm:cxn modelId="{82C0FDCF-AEFB-7B4A-A871-8D636E4F7525}" type="presOf" srcId="{D3474497-147D-9245-BB1C-7EDFDCD3D547}" destId="{83B54045-3AB6-8B4D-BD99-07593DF6CB78}" srcOrd="0" destOrd="0" presId="urn:microsoft.com/office/officeart/2005/8/layout/bProcess3"/>
    <dgm:cxn modelId="{45CF4ADF-0C2C-7D45-9A9A-670E1F1315B7}" type="presOf" srcId="{E94C5DEF-5372-7A46-A74C-7DBEF5629117}" destId="{845A8167-DCB2-724E-9FF3-40ED89D7D7BB}" srcOrd="0" destOrd="1" presId="urn:microsoft.com/office/officeart/2005/8/layout/bProcess3"/>
    <dgm:cxn modelId="{36A70CE8-0E05-F640-B7D3-A4595C88C418}" type="presOf" srcId="{3B4AE8F0-01BD-EB41-916C-AC2372B64617}" destId="{284C2878-864D-7D40-82E1-4CAD89C29C3B}" srcOrd="0" destOrd="0" presId="urn:microsoft.com/office/officeart/2005/8/layout/bProcess3"/>
    <dgm:cxn modelId="{711EEBEA-3161-DA44-8367-B521EA2A68D9}" srcId="{A6BB09C9-7310-8C41-88C0-5EB601C7F0F0}" destId="{6C25767F-846F-A54D-B816-7C2CBBBAB5E3}" srcOrd="2" destOrd="0" parTransId="{0489835F-AFE3-2747-8B7F-32932E095BC1}" sibTransId="{D3474497-147D-9245-BB1C-7EDFDCD3D547}"/>
    <dgm:cxn modelId="{07D82CEE-3D87-B24F-911B-F77B7582EC66}" type="presOf" srcId="{8AB90710-CB30-8F46-87F9-7CF401DAB73D}" destId="{1D662387-B3F0-CE47-9B13-178E5892FE3A}" srcOrd="1" destOrd="0" presId="urn:microsoft.com/office/officeart/2005/8/layout/bProcess3"/>
    <dgm:cxn modelId="{A0AD28F8-FAF5-3C43-A229-9CD60B81493B}" srcId="{A6BB09C9-7310-8C41-88C0-5EB601C7F0F0}" destId="{2F3F13ED-844A-B443-A762-24E11FF8B1D8}" srcOrd="3" destOrd="0" parTransId="{DF72A144-B38A-2846-A33D-93BDC2A17722}" sibTransId="{5D27B42E-2543-1B45-AC2D-D1400F1D6186}"/>
    <dgm:cxn modelId="{84E7BC30-A86C-6D4F-ACD4-BBF6C2C33210}" type="presParOf" srcId="{C93444DC-32CE-C345-9D03-9AD702040F2C}" destId="{284C2878-864D-7D40-82E1-4CAD89C29C3B}" srcOrd="0" destOrd="0" presId="urn:microsoft.com/office/officeart/2005/8/layout/bProcess3"/>
    <dgm:cxn modelId="{C2B15BF8-F3AA-D149-99A6-C9F257537DE2}" type="presParOf" srcId="{C93444DC-32CE-C345-9D03-9AD702040F2C}" destId="{55F8C927-7902-5745-8A4F-ACE99B7ADDE9}" srcOrd="1" destOrd="0" presId="urn:microsoft.com/office/officeart/2005/8/layout/bProcess3"/>
    <dgm:cxn modelId="{0DDB069B-45C3-2345-A5AF-45CFD68367A4}" type="presParOf" srcId="{55F8C927-7902-5745-8A4F-ACE99B7ADDE9}" destId="{7227FB01-CDAF-5749-8150-F11777E688BA}" srcOrd="0" destOrd="0" presId="urn:microsoft.com/office/officeart/2005/8/layout/bProcess3"/>
    <dgm:cxn modelId="{593E482C-1471-8944-BD83-D8DF80EF66DD}" type="presParOf" srcId="{C93444DC-32CE-C345-9D03-9AD702040F2C}" destId="{845A8167-DCB2-724E-9FF3-40ED89D7D7BB}" srcOrd="2" destOrd="0" presId="urn:microsoft.com/office/officeart/2005/8/layout/bProcess3"/>
    <dgm:cxn modelId="{2B7FC4F8-9DAD-7C4A-8533-FFAA9ECD936F}" type="presParOf" srcId="{C93444DC-32CE-C345-9D03-9AD702040F2C}" destId="{D0A358AA-9CCE-E34F-BC49-D4C862B1B74D}" srcOrd="3" destOrd="0" presId="urn:microsoft.com/office/officeart/2005/8/layout/bProcess3"/>
    <dgm:cxn modelId="{E967C8B8-D201-7B4E-9301-CF523834396C}" type="presParOf" srcId="{D0A358AA-9CCE-E34F-BC49-D4C862B1B74D}" destId="{1D662387-B3F0-CE47-9B13-178E5892FE3A}" srcOrd="0" destOrd="0" presId="urn:microsoft.com/office/officeart/2005/8/layout/bProcess3"/>
    <dgm:cxn modelId="{934AFD5D-3291-7840-BA44-4A6C4BD3986C}" type="presParOf" srcId="{C93444DC-32CE-C345-9D03-9AD702040F2C}" destId="{91887571-9C37-424B-828D-64DA1AE1F36C}" srcOrd="4" destOrd="0" presId="urn:microsoft.com/office/officeart/2005/8/layout/bProcess3"/>
    <dgm:cxn modelId="{0EFF2870-B6D8-C04A-8FF3-9E679C645525}" type="presParOf" srcId="{C93444DC-32CE-C345-9D03-9AD702040F2C}" destId="{83B54045-3AB6-8B4D-BD99-07593DF6CB78}" srcOrd="5" destOrd="0" presId="urn:microsoft.com/office/officeart/2005/8/layout/bProcess3"/>
    <dgm:cxn modelId="{99B2D7B1-01D8-524B-A86B-84D418CBE8AC}" type="presParOf" srcId="{83B54045-3AB6-8B4D-BD99-07593DF6CB78}" destId="{46BB1EED-6C5F-9B4D-A4AE-CE1072CF0984}" srcOrd="0" destOrd="0" presId="urn:microsoft.com/office/officeart/2005/8/layout/bProcess3"/>
    <dgm:cxn modelId="{4EDE7A54-72E3-3446-9EA9-B721676FE362}" type="presParOf" srcId="{C93444DC-32CE-C345-9D03-9AD702040F2C}" destId="{624BED3D-253D-EF4A-AAE3-9EB232D0460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259650-A396-4449-86B6-D9BDFCA2D8DF}" type="doc">
      <dgm:prSet loTypeId="urn:microsoft.com/office/officeart/2008/layout/HorizontalMultiLevelHierarchy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62A62B4-1418-0040-9129-E191DFF30D8D}">
      <dgm:prSet phldrT="[Text]"/>
      <dgm:spPr/>
      <dgm:t>
        <a:bodyPr/>
        <a:lstStyle/>
        <a:p>
          <a:r>
            <a:rPr lang="en-GB" dirty="0"/>
            <a:t>Limitations</a:t>
          </a:r>
        </a:p>
      </dgm:t>
    </dgm:pt>
    <dgm:pt modelId="{8EE8993E-CCB7-E446-8E75-323F49A6135F}" type="parTrans" cxnId="{48848CEE-1C4F-FC4D-A660-29EBE41CB5E5}">
      <dgm:prSet/>
      <dgm:spPr/>
      <dgm:t>
        <a:bodyPr/>
        <a:lstStyle/>
        <a:p>
          <a:endParaRPr lang="en-GB"/>
        </a:p>
      </dgm:t>
    </dgm:pt>
    <dgm:pt modelId="{D94A9497-445C-B045-85CC-1DA8FED54F70}" type="sibTrans" cxnId="{48848CEE-1C4F-FC4D-A660-29EBE41CB5E5}">
      <dgm:prSet/>
      <dgm:spPr/>
      <dgm:t>
        <a:bodyPr/>
        <a:lstStyle/>
        <a:p>
          <a:endParaRPr lang="en-GB"/>
        </a:p>
      </dgm:t>
    </dgm:pt>
    <dgm:pt modelId="{53AD8953-8063-8047-BA62-853A58132294}">
      <dgm:prSet phldrT="[Text]" custT="1"/>
      <dgm:spPr/>
      <dgm:t>
        <a:bodyPr/>
        <a:lstStyle/>
        <a:p>
          <a:pPr algn="just"/>
          <a:r>
            <a:rPr lang="en-GB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The application Ecological Network Analysis  restricted to the determined systems of equations</a:t>
          </a:r>
        </a:p>
      </dgm:t>
    </dgm:pt>
    <dgm:pt modelId="{6EE79E30-1613-C848-AA59-76CEE8D60F16}" type="parTrans" cxnId="{33C8AF02-83AE-2049-AE6C-EE683B55A7FF}">
      <dgm:prSet/>
      <dgm:spPr/>
      <dgm:t>
        <a:bodyPr/>
        <a:lstStyle/>
        <a:p>
          <a:endParaRPr lang="en-GB"/>
        </a:p>
      </dgm:t>
    </dgm:pt>
    <dgm:pt modelId="{64915896-F0D1-6E41-AD1B-289D060B2CAE}" type="sibTrans" cxnId="{33C8AF02-83AE-2049-AE6C-EE683B55A7FF}">
      <dgm:prSet/>
      <dgm:spPr/>
      <dgm:t>
        <a:bodyPr/>
        <a:lstStyle/>
        <a:p>
          <a:endParaRPr lang="en-GB"/>
        </a:p>
      </dgm:t>
    </dgm:pt>
    <dgm:pt modelId="{555007E8-68FE-C147-B8EA-9BF1F4D12281}">
      <dgm:prSet phldrT="[Text]" custT="1"/>
      <dgm:spPr/>
      <dgm:t>
        <a:bodyPr/>
        <a:lstStyle/>
        <a:p>
          <a:pPr algn="just"/>
          <a:r>
            <a:rPr lang="en-GB" sz="1200" dirty="0"/>
            <a:t> </a:t>
          </a:r>
          <a:r>
            <a:rPr lang="en-GB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The pairwise direct (DN) and indirect control (IN) matrices  need to be rescaled to avoid negatives and values of indirect control being larger than integral values.</a:t>
          </a:r>
        </a:p>
      </dgm:t>
    </dgm:pt>
    <dgm:pt modelId="{5FFF49AE-0FA5-A144-A9B8-E21354EBB741}" type="parTrans" cxnId="{AB510E59-5D8C-2B43-AB5E-D8AAE135FE89}">
      <dgm:prSet/>
      <dgm:spPr/>
      <dgm:t>
        <a:bodyPr/>
        <a:lstStyle/>
        <a:p>
          <a:endParaRPr lang="en-GB"/>
        </a:p>
      </dgm:t>
    </dgm:pt>
    <dgm:pt modelId="{6BB85628-6342-C243-96C1-9B2AF956E4F4}" type="sibTrans" cxnId="{AB510E59-5D8C-2B43-AB5E-D8AAE135FE89}">
      <dgm:prSet/>
      <dgm:spPr/>
      <dgm:t>
        <a:bodyPr/>
        <a:lstStyle/>
        <a:p>
          <a:endParaRPr lang="en-GB"/>
        </a:p>
      </dgm:t>
    </dgm:pt>
    <dgm:pt modelId="{981316C2-D664-F84D-9E6E-89BB3C32895F}" type="pres">
      <dgm:prSet presAssocID="{4B259650-A396-4449-86B6-D9BDFCA2D8D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F7E716-CFCC-B94A-BBD5-1DB7CDC294AC}" type="pres">
      <dgm:prSet presAssocID="{862A62B4-1418-0040-9129-E191DFF30D8D}" presName="root1" presStyleCnt="0"/>
      <dgm:spPr/>
    </dgm:pt>
    <dgm:pt modelId="{A7EFF73C-092C-994F-A1E0-41B6BD17D0AF}" type="pres">
      <dgm:prSet presAssocID="{862A62B4-1418-0040-9129-E191DFF30D8D}" presName="LevelOneTextNode" presStyleLbl="node0" presStyleIdx="0" presStyleCnt="1" custLinFactNeighborX="-30364" custLinFactNeighborY="41923">
        <dgm:presLayoutVars>
          <dgm:chPref val="3"/>
        </dgm:presLayoutVars>
      </dgm:prSet>
      <dgm:spPr/>
    </dgm:pt>
    <dgm:pt modelId="{482FDD7F-B7EF-8F40-9393-B4861A897437}" type="pres">
      <dgm:prSet presAssocID="{862A62B4-1418-0040-9129-E191DFF30D8D}" presName="level2hierChild" presStyleCnt="0"/>
      <dgm:spPr/>
    </dgm:pt>
    <dgm:pt modelId="{3E573282-F6ED-F84E-8670-DBF3AB578575}" type="pres">
      <dgm:prSet presAssocID="{6EE79E30-1613-C848-AA59-76CEE8D60F16}" presName="conn2-1" presStyleLbl="parChTrans1D2" presStyleIdx="0" presStyleCnt="2"/>
      <dgm:spPr/>
    </dgm:pt>
    <dgm:pt modelId="{821B3A46-1DB8-424E-83ED-698AF23031F2}" type="pres">
      <dgm:prSet presAssocID="{6EE79E30-1613-C848-AA59-76CEE8D60F16}" presName="connTx" presStyleLbl="parChTrans1D2" presStyleIdx="0" presStyleCnt="2"/>
      <dgm:spPr/>
    </dgm:pt>
    <dgm:pt modelId="{6AEB2E5D-C28D-EB4B-9190-41130BEAC407}" type="pres">
      <dgm:prSet presAssocID="{53AD8953-8063-8047-BA62-853A58132294}" presName="root2" presStyleCnt="0"/>
      <dgm:spPr/>
    </dgm:pt>
    <dgm:pt modelId="{8B83637A-15FC-8543-927A-797106D85AB0}" type="pres">
      <dgm:prSet presAssocID="{53AD8953-8063-8047-BA62-853A58132294}" presName="LevelTwoTextNode" presStyleLbl="node2" presStyleIdx="0" presStyleCnt="2" custScaleX="165662" custScaleY="145592" custLinFactNeighborX="618" custLinFactNeighborY="-58198">
        <dgm:presLayoutVars>
          <dgm:chPref val="3"/>
        </dgm:presLayoutVars>
      </dgm:prSet>
      <dgm:spPr/>
    </dgm:pt>
    <dgm:pt modelId="{C6E0ED8C-5A84-5149-84A7-9ED1986E71E2}" type="pres">
      <dgm:prSet presAssocID="{53AD8953-8063-8047-BA62-853A58132294}" presName="level3hierChild" presStyleCnt="0"/>
      <dgm:spPr/>
    </dgm:pt>
    <dgm:pt modelId="{E548C8D9-A7E3-6543-880D-9B49DFE6C83A}" type="pres">
      <dgm:prSet presAssocID="{5FFF49AE-0FA5-A144-A9B8-E21354EBB741}" presName="conn2-1" presStyleLbl="parChTrans1D2" presStyleIdx="1" presStyleCnt="2"/>
      <dgm:spPr/>
    </dgm:pt>
    <dgm:pt modelId="{EF1610AA-100F-9443-98DB-32AE68C6F037}" type="pres">
      <dgm:prSet presAssocID="{5FFF49AE-0FA5-A144-A9B8-E21354EBB741}" presName="connTx" presStyleLbl="parChTrans1D2" presStyleIdx="1" presStyleCnt="2"/>
      <dgm:spPr/>
    </dgm:pt>
    <dgm:pt modelId="{38574F17-F363-AE4E-83AC-9573AF90E218}" type="pres">
      <dgm:prSet presAssocID="{555007E8-68FE-C147-B8EA-9BF1F4D12281}" presName="root2" presStyleCnt="0"/>
      <dgm:spPr/>
    </dgm:pt>
    <dgm:pt modelId="{7682F67D-8B8E-0349-ABAE-8E4BE6AC2AB4}" type="pres">
      <dgm:prSet presAssocID="{555007E8-68FE-C147-B8EA-9BF1F4D12281}" presName="LevelTwoTextNode" presStyleLbl="node2" presStyleIdx="1" presStyleCnt="2" custScaleX="163189" custScaleY="183517" custLinFactNeighborX="-1237" custLinFactNeighborY="86618">
        <dgm:presLayoutVars>
          <dgm:chPref val="3"/>
        </dgm:presLayoutVars>
      </dgm:prSet>
      <dgm:spPr/>
    </dgm:pt>
    <dgm:pt modelId="{D7F1E2A1-286D-4441-B35E-9C4E2DEAA65F}" type="pres">
      <dgm:prSet presAssocID="{555007E8-68FE-C147-B8EA-9BF1F4D12281}" presName="level3hierChild" presStyleCnt="0"/>
      <dgm:spPr/>
    </dgm:pt>
  </dgm:ptLst>
  <dgm:cxnLst>
    <dgm:cxn modelId="{33C8AF02-83AE-2049-AE6C-EE683B55A7FF}" srcId="{862A62B4-1418-0040-9129-E191DFF30D8D}" destId="{53AD8953-8063-8047-BA62-853A58132294}" srcOrd="0" destOrd="0" parTransId="{6EE79E30-1613-C848-AA59-76CEE8D60F16}" sibTransId="{64915896-F0D1-6E41-AD1B-289D060B2CAE}"/>
    <dgm:cxn modelId="{11509109-0312-DA4E-B5BB-05CC5BFE3C7B}" type="presOf" srcId="{53AD8953-8063-8047-BA62-853A58132294}" destId="{8B83637A-15FC-8543-927A-797106D85AB0}" srcOrd="0" destOrd="0" presId="urn:microsoft.com/office/officeart/2008/layout/HorizontalMultiLevelHierarchy"/>
    <dgm:cxn modelId="{31A46519-EFD4-E542-A1E8-8A94B0A83DB2}" type="presOf" srcId="{5FFF49AE-0FA5-A144-A9B8-E21354EBB741}" destId="{EF1610AA-100F-9443-98DB-32AE68C6F037}" srcOrd="1" destOrd="0" presId="urn:microsoft.com/office/officeart/2008/layout/HorizontalMultiLevelHierarchy"/>
    <dgm:cxn modelId="{AB510E59-5D8C-2B43-AB5E-D8AAE135FE89}" srcId="{862A62B4-1418-0040-9129-E191DFF30D8D}" destId="{555007E8-68FE-C147-B8EA-9BF1F4D12281}" srcOrd="1" destOrd="0" parTransId="{5FFF49AE-0FA5-A144-A9B8-E21354EBB741}" sibTransId="{6BB85628-6342-C243-96C1-9B2AF956E4F4}"/>
    <dgm:cxn modelId="{01B31990-2856-C549-BA3F-5FDE223E88D3}" type="presOf" srcId="{6EE79E30-1613-C848-AA59-76CEE8D60F16}" destId="{821B3A46-1DB8-424E-83ED-698AF23031F2}" srcOrd="1" destOrd="0" presId="urn:microsoft.com/office/officeart/2008/layout/HorizontalMultiLevelHierarchy"/>
    <dgm:cxn modelId="{60C8D794-1257-5540-82EB-A8F658DFA53D}" type="presOf" srcId="{6EE79E30-1613-C848-AA59-76CEE8D60F16}" destId="{3E573282-F6ED-F84E-8670-DBF3AB578575}" srcOrd="0" destOrd="0" presId="urn:microsoft.com/office/officeart/2008/layout/HorizontalMultiLevelHierarchy"/>
    <dgm:cxn modelId="{E71D5CA5-05CA-A941-BEE6-BF5FF01206EC}" type="presOf" srcId="{862A62B4-1418-0040-9129-E191DFF30D8D}" destId="{A7EFF73C-092C-994F-A1E0-41B6BD17D0AF}" srcOrd="0" destOrd="0" presId="urn:microsoft.com/office/officeart/2008/layout/HorizontalMultiLevelHierarchy"/>
    <dgm:cxn modelId="{50AB58A8-6622-BA49-B33B-0F953C801E7E}" type="presOf" srcId="{5FFF49AE-0FA5-A144-A9B8-E21354EBB741}" destId="{E548C8D9-A7E3-6543-880D-9B49DFE6C83A}" srcOrd="0" destOrd="0" presId="urn:microsoft.com/office/officeart/2008/layout/HorizontalMultiLevelHierarchy"/>
    <dgm:cxn modelId="{07CBDBDB-C561-FB46-B9CA-3D401026480A}" type="presOf" srcId="{4B259650-A396-4449-86B6-D9BDFCA2D8DF}" destId="{981316C2-D664-F84D-9E6E-89BB3C32895F}" srcOrd="0" destOrd="0" presId="urn:microsoft.com/office/officeart/2008/layout/HorizontalMultiLevelHierarchy"/>
    <dgm:cxn modelId="{48848CEE-1C4F-FC4D-A660-29EBE41CB5E5}" srcId="{4B259650-A396-4449-86B6-D9BDFCA2D8DF}" destId="{862A62B4-1418-0040-9129-E191DFF30D8D}" srcOrd="0" destOrd="0" parTransId="{8EE8993E-CCB7-E446-8E75-323F49A6135F}" sibTransId="{D94A9497-445C-B045-85CC-1DA8FED54F70}"/>
    <dgm:cxn modelId="{2E7A4CEF-23DD-1145-A3BB-C220A98DEA62}" type="presOf" srcId="{555007E8-68FE-C147-B8EA-9BF1F4D12281}" destId="{7682F67D-8B8E-0349-ABAE-8E4BE6AC2AB4}" srcOrd="0" destOrd="0" presId="urn:microsoft.com/office/officeart/2008/layout/HorizontalMultiLevelHierarchy"/>
    <dgm:cxn modelId="{EC5D6CB6-5389-3648-A198-0EF31EF14CCB}" type="presParOf" srcId="{981316C2-D664-F84D-9E6E-89BB3C32895F}" destId="{6FF7E716-CFCC-B94A-BBD5-1DB7CDC294AC}" srcOrd="0" destOrd="0" presId="urn:microsoft.com/office/officeart/2008/layout/HorizontalMultiLevelHierarchy"/>
    <dgm:cxn modelId="{E3D6CC21-B8BA-AD42-9A6E-14B32D06F01C}" type="presParOf" srcId="{6FF7E716-CFCC-B94A-BBD5-1DB7CDC294AC}" destId="{A7EFF73C-092C-994F-A1E0-41B6BD17D0AF}" srcOrd="0" destOrd="0" presId="urn:microsoft.com/office/officeart/2008/layout/HorizontalMultiLevelHierarchy"/>
    <dgm:cxn modelId="{25F3FA0E-0B99-864F-9374-1554190EC55E}" type="presParOf" srcId="{6FF7E716-CFCC-B94A-BBD5-1DB7CDC294AC}" destId="{482FDD7F-B7EF-8F40-9393-B4861A897437}" srcOrd="1" destOrd="0" presId="urn:microsoft.com/office/officeart/2008/layout/HorizontalMultiLevelHierarchy"/>
    <dgm:cxn modelId="{55FFDBDC-5DDE-AF4E-B852-AE3A94538E0E}" type="presParOf" srcId="{482FDD7F-B7EF-8F40-9393-B4861A897437}" destId="{3E573282-F6ED-F84E-8670-DBF3AB578575}" srcOrd="0" destOrd="0" presId="urn:microsoft.com/office/officeart/2008/layout/HorizontalMultiLevelHierarchy"/>
    <dgm:cxn modelId="{F9452B38-BE9F-F047-AF22-411ECFAD940D}" type="presParOf" srcId="{3E573282-F6ED-F84E-8670-DBF3AB578575}" destId="{821B3A46-1DB8-424E-83ED-698AF23031F2}" srcOrd="0" destOrd="0" presId="urn:microsoft.com/office/officeart/2008/layout/HorizontalMultiLevelHierarchy"/>
    <dgm:cxn modelId="{BB5ECB59-5D34-1B4C-86AE-C5EA8F1084BE}" type="presParOf" srcId="{482FDD7F-B7EF-8F40-9393-B4861A897437}" destId="{6AEB2E5D-C28D-EB4B-9190-41130BEAC407}" srcOrd="1" destOrd="0" presId="urn:microsoft.com/office/officeart/2008/layout/HorizontalMultiLevelHierarchy"/>
    <dgm:cxn modelId="{CD438C91-3DDD-9840-9AF8-8178905291EA}" type="presParOf" srcId="{6AEB2E5D-C28D-EB4B-9190-41130BEAC407}" destId="{8B83637A-15FC-8543-927A-797106D85AB0}" srcOrd="0" destOrd="0" presId="urn:microsoft.com/office/officeart/2008/layout/HorizontalMultiLevelHierarchy"/>
    <dgm:cxn modelId="{49308D6B-B5DB-9E4F-B1BE-8BE5C74E5021}" type="presParOf" srcId="{6AEB2E5D-C28D-EB4B-9190-41130BEAC407}" destId="{C6E0ED8C-5A84-5149-84A7-9ED1986E71E2}" srcOrd="1" destOrd="0" presId="urn:microsoft.com/office/officeart/2008/layout/HorizontalMultiLevelHierarchy"/>
    <dgm:cxn modelId="{EB779C0B-2922-FB4F-9565-42FAF78976E9}" type="presParOf" srcId="{482FDD7F-B7EF-8F40-9393-B4861A897437}" destId="{E548C8D9-A7E3-6543-880D-9B49DFE6C83A}" srcOrd="2" destOrd="0" presId="urn:microsoft.com/office/officeart/2008/layout/HorizontalMultiLevelHierarchy"/>
    <dgm:cxn modelId="{D46CCD1E-BCA1-574B-B1BB-61CEA50EEF04}" type="presParOf" srcId="{E548C8D9-A7E3-6543-880D-9B49DFE6C83A}" destId="{EF1610AA-100F-9443-98DB-32AE68C6F037}" srcOrd="0" destOrd="0" presId="urn:microsoft.com/office/officeart/2008/layout/HorizontalMultiLevelHierarchy"/>
    <dgm:cxn modelId="{80B8156A-4A24-5E49-ADFB-95FE496DD6FC}" type="presParOf" srcId="{482FDD7F-B7EF-8F40-9393-B4861A897437}" destId="{38574F17-F363-AE4E-83AC-9573AF90E218}" srcOrd="3" destOrd="0" presId="urn:microsoft.com/office/officeart/2008/layout/HorizontalMultiLevelHierarchy"/>
    <dgm:cxn modelId="{01595563-2C46-7B47-BE84-3188A7530742}" type="presParOf" srcId="{38574F17-F363-AE4E-83AC-9573AF90E218}" destId="{7682F67D-8B8E-0349-ABAE-8E4BE6AC2AB4}" srcOrd="0" destOrd="0" presId="urn:microsoft.com/office/officeart/2008/layout/HorizontalMultiLevelHierarchy"/>
    <dgm:cxn modelId="{58B16EF8-7329-144B-A026-195EAB7FD733}" type="presParOf" srcId="{38574F17-F363-AE4E-83AC-9573AF90E218}" destId="{D7F1E2A1-286D-4441-B35E-9C4E2DEAA6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259650-A396-4449-86B6-D9BDFCA2D8DF}" type="doc">
      <dgm:prSet loTypeId="urn:microsoft.com/office/officeart/2005/8/layout/vList4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8555B7B-B8C0-7D46-9D25-A5BF7FA6485A}">
      <dgm:prSet custT="1"/>
      <dgm:spPr/>
      <dgm:t>
        <a:bodyPr/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Adjustments in production structures of AGR and MIN sectors are necessary to reduce direct consumption of these sectors and to improve their indirect receiving capacities</a:t>
          </a:r>
          <a:endParaRPr lang="en-GB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3C399E6-B646-8C46-A253-BA153EFAC68F}" type="parTrans" cxnId="{7C6548F1-5ACB-DF4C-9488-C9B55F254CA3}">
      <dgm:prSet/>
      <dgm:spPr/>
      <dgm:t>
        <a:bodyPr/>
        <a:lstStyle/>
        <a:p>
          <a:endParaRPr lang="en-GB"/>
        </a:p>
      </dgm:t>
    </dgm:pt>
    <dgm:pt modelId="{ED7DE7C9-46F6-6844-A535-23B9002EA742}" type="sibTrans" cxnId="{7C6548F1-5ACB-DF4C-9488-C9B55F254CA3}">
      <dgm:prSet/>
      <dgm:spPr/>
      <dgm:t>
        <a:bodyPr/>
        <a:lstStyle/>
        <a:p>
          <a:endParaRPr lang="en-GB"/>
        </a:p>
      </dgm:t>
    </dgm:pt>
    <dgm:pt modelId="{36A0DA90-C782-6F4F-A998-4B80AF60E506}">
      <dgm:prSet custT="1"/>
      <dgm:spPr/>
      <dgm:t>
        <a:bodyPr anchor="ctr"/>
        <a:lstStyle/>
        <a:p>
          <a:pPr algn="just"/>
          <a:r>
            <a:rPr lang="en-GB" sz="20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pulling force weights of AGR and MIN sectors and their indirect delivery abilities  should be increased and decreased, respectively, to effectively receive and transfer </a:t>
          </a:r>
          <a:r>
            <a:rPr lang="en-GB" sz="2000" kern="1200" dirty="0" err="1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emergy</a:t>
          </a:r>
          <a:r>
            <a:rPr lang="en-GB" sz="22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</a:t>
          </a:r>
        </a:p>
      </dgm:t>
    </dgm:pt>
    <dgm:pt modelId="{8D85EB7F-A3E1-2549-9D03-5C207AD511A6}" type="sibTrans" cxnId="{234FBC3E-72C9-714E-B451-97AAF54DBFDD}">
      <dgm:prSet/>
      <dgm:spPr/>
      <dgm:t>
        <a:bodyPr/>
        <a:lstStyle/>
        <a:p>
          <a:endParaRPr lang="en-GB"/>
        </a:p>
      </dgm:t>
    </dgm:pt>
    <dgm:pt modelId="{29102D8B-B154-3A48-979E-BE88DE774DC0}" type="parTrans" cxnId="{234FBC3E-72C9-714E-B451-97AAF54DBFDD}">
      <dgm:prSet/>
      <dgm:spPr/>
      <dgm:t>
        <a:bodyPr/>
        <a:lstStyle/>
        <a:p>
          <a:endParaRPr lang="en-GB"/>
        </a:p>
      </dgm:t>
    </dgm:pt>
    <dgm:pt modelId="{00B1FE4A-A08E-3E41-BF2C-26EAD0C280FA}">
      <dgm:prSet custT="1"/>
      <dgm:spPr/>
      <dgm:t>
        <a:bodyPr/>
        <a:lstStyle/>
        <a:p>
          <a:pPr algn="just"/>
          <a:r>
            <a:rPr lang="en-GB" sz="2000" b="0" i="0" u="none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Removal of direct pathways between AGR and EC sectors and shift from competition exploitation relationship between AGR and all other sectors will  lead  to  mutualistic relations</a:t>
          </a:r>
        </a:p>
      </dgm:t>
    </dgm:pt>
    <dgm:pt modelId="{708F7042-4E8F-B34E-98C6-78D0844C1DC0}" type="sibTrans" cxnId="{28352569-D065-8746-83A0-C41A505EE9B0}">
      <dgm:prSet/>
      <dgm:spPr/>
      <dgm:t>
        <a:bodyPr/>
        <a:lstStyle/>
        <a:p>
          <a:endParaRPr lang="en-GB"/>
        </a:p>
      </dgm:t>
    </dgm:pt>
    <dgm:pt modelId="{634203A2-09E2-8B4B-A52D-1D37629FF72D}" type="parTrans" cxnId="{28352569-D065-8746-83A0-C41A505EE9B0}">
      <dgm:prSet/>
      <dgm:spPr/>
      <dgm:t>
        <a:bodyPr/>
        <a:lstStyle/>
        <a:p>
          <a:endParaRPr lang="en-GB"/>
        </a:p>
      </dgm:t>
    </dgm:pt>
    <dgm:pt modelId="{81FAE4E1-38AF-7147-A7DD-F9892EA52ECE}" type="pres">
      <dgm:prSet presAssocID="{4B259650-A396-4449-86B6-D9BDFCA2D8DF}" presName="linear" presStyleCnt="0">
        <dgm:presLayoutVars>
          <dgm:dir/>
          <dgm:resizeHandles val="exact"/>
        </dgm:presLayoutVars>
      </dgm:prSet>
      <dgm:spPr/>
    </dgm:pt>
    <dgm:pt modelId="{D1508FC3-428A-D549-A634-3FF298D1AFE3}" type="pres">
      <dgm:prSet presAssocID="{36A0DA90-C782-6F4F-A998-4B80AF60E506}" presName="comp" presStyleCnt="0"/>
      <dgm:spPr/>
    </dgm:pt>
    <dgm:pt modelId="{3CDD5E98-5487-764C-B87E-10831D59DD6F}" type="pres">
      <dgm:prSet presAssocID="{36A0DA90-C782-6F4F-A998-4B80AF60E506}" presName="box" presStyleLbl="node1" presStyleIdx="0" presStyleCnt="3"/>
      <dgm:spPr/>
    </dgm:pt>
    <dgm:pt modelId="{865633AA-CE9F-1940-9FDC-B28C89FD02FD}" type="pres">
      <dgm:prSet presAssocID="{36A0DA90-C782-6F4F-A998-4B80AF60E506}" presName="img" presStyleLbl="fgImgPlace1" presStyleIdx="0" presStyleCnt="3"/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D99BD94A-629C-C941-A6DA-B8C0E857FB0B}" type="pres">
      <dgm:prSet presAssocID="{36A0DA90-C782-6F4F-A998-4B80AF60E506}" presName="text" presStyleLbl="node1" presStyleIdx="0" presStyleCnt="3">
        <dgm:presLayoutVars>
          <dgm:bulletEnabled val="1"/>
        </dgm:presLayoutVars>
      </dgm:prSet>
      <dgm:spPr/>
    </dgm:pt>
    <dgm:pt modelId="{68424A4D-8A75-2542-8D25-871029565AEC}" type="pres">
      <dgm:prSet presAssocID="{8D85EB7F-A3E1-2549-9D03-5C207AD511A6}" presName="spacer" presStyleCnt="0"/>
      <dgm:spPr/>
    </dgm:pt>
    <dgm:pt modelId="{0CBD39AD-0C7C-134F-BE85-6FB57FF9848B}" type="pres">
      <dgm:prSet presAssocID="{00B1FE4A-A08E-3E41-BF2C-26EAD0C280FA}" presName="comp" presStyleCnt="0"/>
      <dgm:spPr/>
    </dgm:pt>
    <dgm:pt modelId="{EE0E1D82-6E86-AC4B-A4EB-CE44EFAF94A7}" type="pres">
      <dgm:prSet presAssocID="{00B1FE4A-A08E-3E41-BF2C-26EAD0C280FA}" presName="box" presStyleLbl="node1" presStyleIdx="1" presStyleCnt="3"/>
      <dgm:spPr/>
    </dgm:pt>
    <dgm:pt modelId="{C3FCF960-19EA-DA4A-95C4-EA28C4D91556}" type="pres">
      <dgm:prSet presAssocID="{00B1FE4A-A08E-3E41-BF2C-26EAD0C280FA}" presName="img" presStyleLbl="fgImgPlace1" presStyleIdx="1" presStyleCnt="3"/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1D8FC1A1-3631-FF47-BEE1-20A859CEE9A6}" type="pres">
      <dgm:prSet presAssocID="{00B1FE4A-A08E-3E41-BF2C-26EAD0C280FA}" presName="text" presStyleLbl="node1" presStyleIdx="1" presStyleCnt="3">
        <dgm:presLayoutVars>
          <dgm:bulletEnabled val="1"/>
        </dgm:presLayoutVars>
      </dgm:prSet>
      <dgm:spPr/>
    </dgm:pt>
    <dgm:pt modelId="{51CC0647-B74F-7740-B186-3944537D71CF}" type="pres">
      <dgm:prSet presAssocID="{708F7042-4E8F-B34E-98C6-78D0844C1DC0}" presName="spacer" presStyleCnt="0"/>
      <dgm:spPr/>
    </dgm:pt>
    <dgm:pt modelId="{33364E53-4F26-194C-B945-777824C9981A}" type="pres">
      <dgm:prSet presAssocID="{A8555B7B-B8C0-7D46-9D25-A5BF7FA6485A}" presName="comp" presStyleCnt="0"/>
      <dgm:spPr/>
    </dgm:pt>
    <dgm:pt modelId="{5A4B5FB9-3986-F34C-9CA5-07D3394821B1}" type="pres">
      <dgm:prSet presAssocID="{A8555B7B-B8C0-7D46-9D25-A5BF7FA6485A}" presName="box" presStyleLbl="node1" presStyleIdx="2" presStyleCnt="3"/>
      <dgm:spPr/>
    </dgm:pt>
    <dgm:pt modelId="{7690265D-0F74-F241-B9BD-FDF8C28CDEB4}" type="pres">
      <dgm:prSet presAssocID="{A8555B7B-B8C0-7D46-9D25-A5BF7FA6485A}" presName="img" presStyleLbl="fgImgPlace1" presStyleIdx="2" presStyleCnt="3"/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72D29163-CDD3-634C-A8CC-3DD33E5D0389}" type="pres">
      <dgm:prSet presAssocID="{A8555B7B-B8C0-7D46-9D25-A5BF7FA6485A}" presName="text" presStyleLbl="node1" presStyleIdx="2" presStyleCnt="3">
        <dgm:presLayoutVars>
          <dgm:bulletEnabled val="1"/>
        </dgm:presLayoutVars>
      </dgm:prSet>
      <dgm:spPr/>
    </dgm:pt>
  </dgm:ptLst>
  <dgm:cxnLst>
    <dgm:cxn modelId="{BAB9840B-8B03-6E4E-8396-0BF93B724809}" type="presOf" srcId="{36A0DA90-C782-6F4F-A998-4B80AF60E506}" destId="{3CDD5E98-5487-764C-B87E-10831D59DD6F}" srcOrd="0" destOrd="0" presId="urn:microsoft.com/office/officeart/2005/8/layout/vList4"/>
    <dgm:cxn modelId="{692F6F16-5225-9743-A6FC-30AB86D5A553}" type="presOf" srcId="{A8555B7B-B8C0-7D46-9D25-A5BF7FA6485A}" destId="{72D29163-CDD3-634C-A8CC-3DD33E5D0389}" srcOrd="1" destOrd="0" presId="urn:microsoft.com/office/officeart/2005/8/layout/vList4"/>
    <dgm:cxn modelId="{234FBC3E-72C9-714E-B451-97AAF54DBFDD}" srcId="{4B259650-A396-4449-86B6-D9BDFCA2D8DF}" destId="{36A0DA90-C782-6F4F-A998-4B80AF60E506}" srcOrd="0" destOrd="0" parTransId="{29102D8B-B154-3A48-979E-BE88DE774DC0}" sibTransId="{8D85EB7F-A3E1-2549-9D03-5C207AD511A6}"/>
    <dgm:cxn modelId="{CED8753F-C2B2-7540-B130-6B9C7D7CF802}" type="presOf" srcId="{36A0DA90-C782-6F4F-A998-4B80AF60E506}" destId="{D99BD94A-629C-C941-A6DA-B8C0E857FB0B}" srcOrd="1" destOrd="0" presId="urn:microsoft.com/office/officeart/2005/8/layout/vList4"/>
    <dgm:cxn modelId="{C9FE6B4C-3CC2-5D4D-A584-2EBC35F1728C}" type="presOf" srcId="{4B259650-A396-4449-86B6-D9BDFCA2D8DF}" destId="{81FAE4E1-38AF-7147-A7DD-F9892EA52ECE}" srcOrd="0" destOrd="0" presId="urn:microsoft.com/office/officeart/2005/8/layout/vList4"/>
    <dgm:cxn modelId="{16300362-2566-6E4F-8B4B-36BAB2AFD2FA}" type="presOf" srcId="{00B1FE4A-A08E-3E41-BF2C-26EAD0C280FA}" destId="{1D8FC1A1-3631-FF47-BEE1-20A859CEE9A6}" srcOrd="1" destOrd="0" presId="urn:microsoft.com/office/officeart/2005/8/layout/vList4"/>
    <dgm:cxn modelId="{28352569-D065-8746-83A0-C41A505EE9B0}" srcId="{4B259650-A396-4449-86B6-D9BDFCA2D8DF}" destId="{00B1FE4A-A08E-3E41-BF2C-26EAD0C280FA}" srcOrd="1" destOrd="0" parTransId="{634203A2-09E2-8B4B-A52D-1D37629FF72D}" sibTransId="{708F7042-4E8F-B34E-98C6-78D0844C1DC0}"/>
    <dgm:cxn modelId="{58A30E9C-AC93-B147-9EF5-4F8A6E55BAAA}" type="presOf" srcId="{00B1FE4A-A08E-3E41-BF2C-26EAD0C280FA}" destId="{EE0E1D82-6E86-AC4B-A4EB-CE44EFAF94A7}" srcOrd="0" destOrd="0" presId="urn:microsoft.com/office/officeart/2005/8/layout/vList4"/>
    <dgm:cxn modelId="{20970EED-DCAF-4F42-988C-6666E98023AC}" type="presOf" srcId="{A8555B7B-B8C0-7D46-9D25-A5BF7FA6485A}" destId="{5A4B5FB9-3986-F34C-9CA5-07D3394821B1}" srcOrd="0" destOrd="0" presId="urn:microsoft.com/office/officeart/2005/8/layout/vList4"/>
    <dgm:cxn modelId="{7C6548F1-5ACB-DF4C-9488-C9B55F254CA3}" srcId="{4B259650-A396-4449-86B6-D9BDFCA2D8DF}" destId="{A8555B7B-B8C0-7D46-9D25-A5BF7FA6485A}" srcOrd="2" destOrd="0" parTransId="{03C399E6-B646-8C46-A253-BA153EFAC68F}" sibTransId="{ED7DE7C9-46F6-6844-A535-23B9002EA742}"/>
    <dgm:cxn modelId="{A0691E28-4AC4-6343-87BB-81596BBCE677}" type="presParOf" srcId="{81FAE4E1-38AF-7147-A7DD-F9892EA52ECE}" destId="{D1508FC3-428A-D549-A634-3FF298D1AFE3}" srcOrd="0" destOrd="0" presId="urn:microsoft.com/office/officeart/2005/8/layout/vList4"/>
    <dgm:cxn modelId="{6BAC455D-E5D2-5841-A1DA-98E1CFE116CE}" type="presParOf" srcId="{D1508FC3-428A-D549-A634-3FF298D1AFE3}" destId="{3CDD5E98-5487-764C-B87E-10831D59DD6F}" srcOrd="0" destOrd="0" presId="urn:microsoft.com/office/officeart/2005/8/layout/vList4"/>
    <dgm:cxn modelId="{2F0F5B8B-FAB6-AD41-83EA-5B6977029314}" type="presParOf" srcId="{D1508FC3-428A-D549-A634-3FF298D1AFE3}" destId="{865633AA-CE9F-1940-9FDC-B28C89FD02FD}" srcOrd="1" destOrd="0" presId="urn:microsoft.com/office/officeart/2005/8/layout/vList4"/>
    <dgm:cxn modelId="{2BE1BAE6-03F3-5A4D-ABD6-FB0C3580AC13}" type="presParOf" srcId="{D1508FC3-428A-D549-A634-3FF298D1AFE3}" destId="{D99BD94A-629C-C941-A6DA-B8C0E857FB0B}" srcOrd="2" destOrd="0" presId="urn:microsoft.com/office/officeart/2005/8/layout/vList4"/>
    <dgm:cxn modelId="{A40DB36D-E416-9642-B8F9-46C85A365E4A}" type="presParOf" srcId="{81FAE4E1-38AF-7147-A7DD-F9892EA52ECE}" destId="{68424A4D-8A75-2542-8D25-871029565AEC}" srcOrd="1" destOrd="0" presId="urn:microsoft.com/office/officeart/2005/8/layout/vList4"/>
    <dgm:cxn modelId="{68B2D425-1379-E942-B942-58384B4D3B0D}" type="presParOf" srcId="{81FAE4E1-38AF-7147-A7DD-F9892EA52ECE}" destId="{0CBD39AD-0C7C-134F-BE85-6FB57FF9848B}" srcOrd="2" destOrd="0" presId="urn:microsoft.com/office/officeart/2005/8/layout/vList4"/>
    <dgm:cxn modelId="{DF2520BE-EE76-1440-874D-29D742BA93A2}" type="presParOf" srcId="{0CBD39AD-0C7C-134F-BE85-6FB57FF9848B}" destId="{EE0E1D82-6E86-AC4B-A4EB-CE44EFAF94A7}" srcOrd="0" destOrd="0" presId="urn:microsoft.com/office/officeart/2005/8/layout/vList4"/>
    <dgm:cxn modelId="{79620CB9-9141-054E-B46C-3544C381707D}" type="presParOf" srcId="{0CBD39AD-0C7C-134F-BE85-6FB57FF9848B}" destId="{C3FCF960-19EA-DA4A-95C4-EA28C4D91556}" srcOrd="1" destOrd="0" presId="urn:microsoft.com/office/officeart/2005/8/layout/vList4"/>
    <dgm:cxn modelId="{B3B5D00B-351F-C043-A255-AB685EDC37AF}" type="presParOf" srcId="{0CBD39AD-0C7C-134F-BE85-6FB57FF9848B}" destId="{1D8FC1A1-3631-FF47-BEE1-20A859CEE9A6}" srcOrd="2" destOrd="0" presId="urn:microsoft.com/office/officeart/2005/8/layout/vList4"/>
    <dgm:cxn modelId="{214D6EF4-D0B8-714A-818B-BAA076001386}" type="presParOf" srcId="{81FAE4E1-38AF-7147-A7DD-F9892EA52ECE}" destId="{51CC0647-B74F-7740-B186-3944537D71CF}" srcOrd="3" destOrd="0" presId="urn:microsoft.com/office/officeart/2005/8/layout/vList4"/>
    <dgm:cxn modelId="{F499F2FC-1E68-0943-949A-C15CF434CB23}" type="presParOf" srcId="{81FAE4E1-38AF-7147-A7DD-F9892EA52ECE}" destId="{33364E53-4F26-194C-B945-777824C9981A}" srcOrd="4" destOrd="0" presId="urn:microsoft.com/office/officeart/2005/8/layout/vList4"/>
    <dgm:cxn modelId="{F34507AC-7558-B642-A848-AD82031CD2AC}" type="presParOf" srcId="{33364E53-4F26-194C-B945-777824C9981A}" destId="{5A4B5FB9-3986-F34C-9CA5-07D3394821B1}" srcOrd="0" destOrd="0" presId="urn:microsoft.com/office/officeart/2005/8/layout/vList4"/>
    <dgm:cxn modelId="{24ED5E3A-03BF-784F-8EED-528F959324E7}" type="presParOf" srcId="{33364E53-4F26-194C-B945-777824C9981A}" destId="{7690265D-0F74-F241-B9BD-FDF8C28CDEB4}" srcOrd="1" destOrd="0" presId="urn:microsoft.com/office/officeart/2005/8/layout/vList4"/>
    <dgm:cxn modelId="{0D292EF3-03C0-6044-8DC5-1787857B82D8}" type="presParOf" srcId="{33364E53-4F26-194C-B945-777824C9981A}" destId="{72D29163-CDD3-634C-A8CC-3DD33E5D03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259650-A396-4449-86B6-D9BDFCA2D8DF}" type="doc">
      <dgm:prSet loTypeId="urn:microsoft.com/office/officeart/2005/8/layout/vList4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8555B7B-B8C0-7D46-9D25-A5BF7FA6485A}">
      <dgm:prSet custT="1"/>
      <dgm:spPr/>
      <dgm:t>
        <a:bodyPr/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Establishment of eco-industrial parks should improve the overall level of mutualism and synergism</a:t>
          </a:r>
          <a:endParaRPr lang="en-GB" sz="22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3C399E6-B646-8C46-A253-BA153EFAC68F}" type="parTrans" cxnId="{7C6548F1-5ACB-DF4C-9488-C9B55F254CA3}">
      <dgm:prSet/>
      <dgm:spPr/>
      <dgm:t>
        <a:bodyPr/>
        <a:lstStyle/>
        <a:p>
          <a:endParaRPr lang="en-GB"/>
        </a:p>
      </dgm:t>
    </dgm:pt>
    <dgm:pt modelId="{ED7DE7C9-46F6-6844-A535-23B9002EA742}" type="sibTrans" cxnId="{7C6548F1-5ACB-DF4C-9488-C9B55F254CA3}">
      <dgm:prSet/>
      <dgm:spPr/>
      <dgm:t>
        <a:bodyPr/>
        <a:lstStyle/>
        <a:p>
          <a:endParaRPr lang="en-GB"/>
        </a:p>
      </dgm:t>
    </dgm:pt>
    <dgm:pt modelId="{36A0DA90-C782-6F4F-A998-4B80AF60E506}">
      <dgm:prSet custT="1"/>
      <dgm:spPr/>
      <dgm:t>
        <a:bodyPr anchor="ctr"/>
        <a:lstStyle/>
        <a:p>
          <a:pPr algn="just"/>
          <a:r>
            <a:rPr lang="en-GB" sz="22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Many sectors require financial investment (</a:t>
          </a:r>
          <a:r>
            <a:rPr lang="en-GB" sz="2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FIN, RA, INF , OBS, WR and CON) as well as reduction of number of indirect paths (CON,RA, ER, AC) to drive development of AGR and MIN sectors </a:t>
          </a:r>
          <a:endParaRPr lang="en-GB" sz="2200" kern="1200" dirty="0">
            <a:solidFill>
              <a:srgbClr val="58595B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85EB7F-A3E1-2549-9D03-5C207AD511A6}" type="sibTrans" cxnId="{234FBC3E-72C9-714E-B451-97AAF54DBFDD}">
      <dgm:prSet/>
      <dgm:spPr/>
      <dgm:t>
        <a:bodyPr/>
        <a:lstStyle/>
        <a:p>
          <a:endParaRPr lang="en-GB"/>
        </a:p>
      </dgm:t>
    </dgm:pt>
    <dgm:pt modelId="{29102D8B-B154-3A48-979E-BE88DE774DC0}" type="parTrans" cxnId="{234FBC3E-72C9-714E-B451-97AAF54DBFDD}">
      <dgm:prSet/>
      <dgm:spPr/>
      <dgm:t>
        <a:bodyPr/>
        <a:lstStyle/>
        <a:p>
          <a:endParaRPr lang="en-GB"/>
        </a:p>
      </dgm:t>
    </dgm:pt>
    <dgm:pt modelId="{00B1FE4A-A08E-3E41-BF2C-26EAD0C280FA}">
      <dgm:prSet custT="1"/>
      <dgm:spPr/>
      <dgm:t>
        <a:bodyPr/>
        <a:lstStyle/>
        <a:p>
          <a:pPr algn="just"/>
          <a:r>
            <a:rPr lang="en-GB" sz="22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production structure of sectors (ADS, TS, EC, MAN and WR) should be improved to increase their indirect deliver ability </a:t>
          </a:r>
          <a:endParaRPr lang="en-GB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F7042-4E8F-B34E-98C6-78D0844C1DC0}" type="sibTrans" cxnId="{28352569-D065-8746-83A0-C41A505EE9B0}">
      <dgm:prSet/>
      <dgm:spPr/>
      <dgm:t>
        <a:bodyPr/>
        <a:lstStyle/>
        <a:p>
          <a:endParaRPr lang="en-GB"/>
        </a:p>
      </dgm:t>
    </dgm:pt>
    <dgm:pt modelId="{634203A2-09E2-8B4B-A52D-1D37629FF72D}" type="parTrans" cxnId="{28352569-D065-8746-83A0-C41A505EE9B0}">
      <dgm:prSet/>
      <dgm:spPr/>
      <dgm:t>
        <a:bodyPr/>
        <a:lstStyle/>
        <a:p>
          <a:endParaRPr lang="en-GB"/>
        </a:p>
      </dgm:t>
    </dgm:pt>
    <dgm:pt modelId="{70EBE4F2-729C-0E4A-81A1-F49E670AF7A9}" type="pres">
      <dgm:prSet presAssocID="{4B259650-A396-4449-86B6-D9BDFCA2D8DF}" presName="linear" presStyleCnt="0">
        <dgm:presLayoutVars>
          <dgm:dir/>
          <dgm:resizeHandles val="exact"/>
        </dgm:presLayoutVars>
      </dgm:prSet>
      <dgm:spPr/>
    </dgm:pt>
    <dgm:pt modelId="{E8C284BF-6D77-394B-A8EC-9A2EB290D023}" type="pres">
      <dgm:prSet presAssocID="{36A0DA90-C782-6F4F-A998-4B80AF60E506}" presName="comp" presStyleCnt="0"/>
      <dgm:spPr/>
    </dgm:pt>
    <dgm:pt modelId="{29DE0BEA-D923-0A47-8EE6-4276869D7FF4}" type="pres">
      <dgm:prSet presAssocID="{36A0DA90-C782-6F4F-A998-4B80AF60E506}" presName="box" presStyleLbl="node1" presStyleIdx="0" presStyleCnt="3"/>
      <dgm:spPr/>
    </dgm:pt>
    <dgm:pt modelId="{6FD23B05-4FC8-F745-B6D9-4FCD7CF63167}" type="pres">
      <dgm:prSet presAssocID="{36A0DA90-C782-6F4F-A998-4B80AF60E506}" presName="img" presStyleLbl="fgImgPlace1" presStyleIdx="0" presStyleCnt="3"/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FCECA43C-B4AE-D64B-9983-023AB43834BC}" type="pres">
      <dgm:prSet presAssocID="{36A0DA90-C782-6F4F-A998-4B80AF60E506}" presName="text" presStyleLbl="node1" presStyleIdx="0" presStyleCnt="3">
        <dgm:presLayoutVars>
          <dgm:bulletEnabled val="1"/>
        </dgm:presLayoutVars>
      </dgm:prSet>
      <dgm:spPr/>
    </dgm:pt>
    <dgm:pt modelId="{DFFDE92A-D1F9-A848-8017-6C1C5011C945}" type="pres">
      <dgm:prSet presAssocID="{8D85EB7F-A3E1-2549-9D03-5C207AD511A6}" presName="spacer" presStyleCnt="0"/>
      <dgm:spPr/>
    </dgm:pt>
    <dgm:pt modelId="{E32C2ED1-3F70-E249-9870-856C8703689B}" type="pres">
      <dgm:prSet presAssocID="{00B1FE4A-A08E-3E41-BF2C-26EAD0C280FA}" presName="comp" presStyleCnt="0"/>
      <dgm:spPr/>
    </dgm:pt>
    <dgm:pt modelId="{106A375F-05B3-804F-A97E-62FDC0CF4AAC}" type="pres">
      <dgm:prSet presAssocID="{00B1FE4A-A08E-3E41-BF2C-26EAD0C280FA}" presName="box" presStyleLbl="node1" presStyleIdx="1" presStyleCnt="3"/>
      <dgm:spPr/>
    </dgm:pt>
    <dgm:pt modelId="{4B8CC09F-8FCE-7F41-960E-A113DD5547B3}" type="pres">
      <dgm:prSet presAssocID="{00B1FE4A-A08E-3E41-BF2C-26EAD0C280FA}" presName="img" presStyleLbl="fgImgPlace1" presStyleIdx="1" presStyleCnt="3"/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F3674A10-6730-C745-B606-70DFC6020C91}" type="pres">
      <dgm:prSet presAssocID="{00B1FE4A-A08E-3E41-BF2C-26EAD0C280FA}" presName="text" presStyleLbl="node1" presStyleIdx="1" presStyleCnt="3">
        <dgm:presLayoutVars>
          <dgm:bulletEnabled val="1"/>
        </dgm:presLayoutVars>
      </dgm:prSet>
      <dgm:spPr/>
    </dgm:pt>
    <dgm:pt modelId="{FFE9C057-4084-9040-800D-C0D88990A89B}" type="pres">
      <dgm:prSet presAssocID="{708F7042-4E8F-B34E-98C6-78D0844C1DC0}" presName="spacer" presStyleCnt="0"/>
      <dgm:spPr/>
    </dgm:pt>
    <dgm:pt modelId="{6CB131E5-424D-7446-A937-FF4CDE3E4024}" type="pres">
      <dgm:prSet presAssocID="{A8555B7B-B8C0-7D46-9D25-A5BF7FA6485A}" presName="comp" presStyleCnt="0"/>
      <dgm:spPr/>
    </dgm:pt>
    <dgm:pt modelId="{D6EBD94C-8FDD-6348-A208-85B923F12694}" type="pres">
      <dgm:prSet presAssocID="{A8555B7B-B8C0-7D46-9D25-A5BF7FA6485A}" presName="box" presStyleLbl="node1" presStyleIdx="2" presStyleCnt="3"/>
      <dgm:spPr/>
    </dgm:pt>
    <dgm:pt modelId="{6ECDF522-DFCB-F34C-B733-658F63A8B6DB}" type="pres">
      <dgm:prSet presAssocID="{A8555B7B-B8C0-7D46-9D25-A5BF7FA6485A}" presName="img" presStyleLbl="fgImgPlace1" presStyleIdx="2" presStyleCnt="3"/>
      <dgm:spPr>
        <a:solidFill>
          <a:schemeClr val="dk1">
            <a:tint val="40000"/>
            <a:hueOff val="0"/>
            <a:satOff val="0"/>
            <a:lumOff val="0"/>
          </a:schemeClr>
        </a:solidFill>
      </dgm:spPr>
    </dgm:pt>
    <dgm:pt modelId="{F99689A5-4778-3542-B729-B0B56940D5B1}" type="pres">
      <dgm:prSet presAssocID="{A8555B7B-B8C0-7D46-9D25-A5BF7FA6485A}" presName="text" presStyleLbl="node1" presStyleIdx="2" presStyleCnt="3">
        <dgm:presLayoutVars>
          <dgm:bulletEnabled val="1"/>
        </dgm:presLayoutVars>
      </dgm:prSet>
      <dgm:spPr/>
    </dgm:pt>
  </dgm:ptLst>
  <dgm:cxnLst>
    <dgm:cxn modelId="{CD62E61C-89A7-1442-8ABC-9F6440AB72A3}" type="presOf" srcId="{36A0DA90-C782-6F4F-A998-4B80AF60E506}" destId="{29DE0BEA-D923-0A47-8EE6-4276869D7FF4}" srcOrd="0" destOrd="0" presId="urn:microsoft.com/office/officeart/2005/8/layout/vList4"/>
    <dgm:cxn modelId="{5BD05F25-A741-0F4E-9AAC-68DAED19A1BD}" type="presOf" srcId="{00B1FE4A-A08E-3E41-BF2C-26EAD0C280FA}" destId="{F3674A10-6730-C745-B606-70DFC6020C91}" srcOrd="1" destOrd="0" presId="urn:microsoft.com/office/officeart/2005/8/layout/vList4"/>
    <dgm:cxn modelId="{8CCAED2E-ECF6-1C48-83AC-1CA45FCC6234}" type="presOf" srcId="{4B259650-A396-4449-86B6-D9BDFCA2D8DF}" destId="{70EBE4F2-729C-0E4A-81A1-F49E670AF7A9}" srcOrd="0" destOrd="0" presId="urn:microsoft.com/office/officeart/2005/8/layout/vList4"/>
    <dgm:cxn modelId="{234FBC3E-72C9-714E-B451-97AAF54DBFDD}" srcId="{4B259650-A396-4449-86B6-D9BDFCA2D8DF}" destId="{36A0DA90-C782-6F4F-A998-4B80AF60E506}" srcOrd="0" destOrd="0" parTransId="{29102D8B-B154-3A48-979E-BE88DE774DC0}" sibTransId="{8D85EB7F-A3E1-2549-9D03-5C207AD511A6}"/>
    <dgm:cxn modelId="{FDF15F5D-B190-1C45-BD21-6B4E90A8BFAE}" type="presOf" srcId="{00B1FE4A-A08E-3E41-BF2C-26EAD0C280FA}" destId="{106A375F-05B3-804F-A97E-62FDC0CF4AAC}" srcOrd="0" destOrd="0" presId="urn:microsoft.com/office/officeart/2005/8/layout/vList4"/>
    <dgm:cxn modelId="{28352569-D065-8746-83A0-C41A505EE9B0}" srcId="{4B259650-A396-4449-86B6-D9BDFCA2D8DF}" destId="{00B1FE4A-A08E-3E41-BF2C-26EAD0C280FA}" srcOrd="1" destOrd="0" parTransId="{634203A2-09E2-8B4B-A52D-1D37629FF72D}" sibTransId="{708F7042-4E8F-B34E-98C6-78D0844C1DC0}"/>
    <dgm:cxn modelId="{9186EF9E-5058-6949-9290-6C87DE3EBFBE}" type="presOf" srcId="{36A0DA90-C782-6F4F-A998-4B80AF60E506}" destId="{FCECA43C-B4AE-D64B-9983-023AB43834BC}" srcOrd="1" destOrd="0" presId="urn:microsoft.com/office/officeart/2005/8/layout/vList4"/>
    <dgm:cxn modelId="{CD732CB3-F619-2042-A781-E016F953BD6C}" type="presOf" srcId="{A8555B7B-B8C0-7D46-9D25-A5BF7FA6485A}" destId="{D6EBD94C-8FDD-6348-A208-85B923F12694}" srcOrd="0" destOrd="0" presId="urn:microsoft.com/office/officeart/2005/8/layout/vList4"/>
    <dgm:cxn modelId="{639840C3-3BCA-0E4F-A3FB-DECD6CEF22A7}" type="presOf" srcId="{A8555B7B-B8C0-7D46-9D25-A5BF7FA6485A}" destId="{F99689A5-4778-3542-B729-B0B56940D5B1}" srcOrd="1" destOrd="0" presId="urn:microsoft.com/office/officeart/2005/8/layout/vList4"/>
    <dgm:cxn modelId="{7C6548F1-5ACB-DF4C-9488-C9B55F254CA3}" srcId="{4B259650-A396-4449-86B6-D9BDFCA2D8DF}" destId="{A8555B7B-B8C0-7D46-9D25-A5BF7FA6485A}" srcOrd="2" destOrd="0" parTransId="{03C399E6-B646-8C46-A253-BA153EFAC68F}" sibTransId="{ED7DE7C9-46F6-6844-A535-23B9002EA742}"/>
    <dgm:cxn modelId="{B5ED0E4E-CF24-CF4B-A4F9-36FA319C6111}" type="presParOf" srcId="{70EBE4F2-729C-0E4A-81A1-F49E670AF7A9}" destId="{E8C284BF-6D77-394B-A8EC-9A2EB290D023}" srcOrd="0" destOrd="0" presId="urn:microsoft.com/office/officeart/2005/8/layout/vList4"/>
    <dgm:cxn modelId="{EC7F738E-D036-5F4D-9CEC-A57EC50C191E}" type="presParOf" srcId="{E8C284BF-6D77-394B-A8EC-9A2EB290D023}" destId="{29DE0BEA-D923-0A47-8EE6-4276869D7FF4}" srcOrd="0" destOrd="0" presId="urn:microsoft.com/office/officeart/2005/8/layout/vList4"/>
    <dgm:cxn modelId="{001A8849-4D9F-7D49-B017-8F8A69BDFDD4}" type="presParOf" srcId="{E8C284BF-6D77-394B-A8EC-9A2EB290D023}" destId="{6FD23B05-4FC8-F745-B6D9-4FCD7CF63167}" srcOrd="1" destOrd="0" presId="urn:microsoft.com/office/officeart/2005/8/layout/vList4"/>
    <dgm:cxn modelId="{6F3BBCD1-57F2-934F-8176-E21D8BAACCA9}" type="presParOf" srcId="{E8C284BF-6D77-394B-A8EC-9A2EB290D023}" destId="{FCECA43C-B4AE-D64B-9983-023AB43834BC}" srcOrd="2" destOrd="0" presId="urn:microsoft.com/office/officeart/2005/8/layout/vList4"/>
    <dgm:cxn modelId="{12A2EE44-E269-0946-8FEF-3202D61FB924}" type="presParOf" srcId="{70EBE4F2-729C-0E4A-81A1-F49E670AF7A9}" destId="{DFFDE92A-D1F9-A848-8017-6C1C5011C945}" srcOrd="1" destOrd="0" presId="urn:microsoft.com/office/officeart/2005/8/layout/vList4"/>
    <dgm:cxn modelId="{1AC563C5-B06F-D44B-8D13-F9A4619A9EAE}" type="presParOf" srcId="{70EBE4F2-729C-0E4A-81A1-F49E670AF7A9}" destId="{E32C2ED1-3F70-E249-9870-856C8703689B}" srcOrd="2" destOrd="0" presId="urn:microsoft.com/office/officeart/2005/8/layout/vList4"/>
    <dgm:cxn modelId="{F3ED3F42-80DA-F44F-9A11-53D063E23D3B}" type="presParOf" srcId="{E32C2ED1-3F70-E249-9870-856C8703689B}" destId="{106A375F-05B3-804F-A97E-62FDC0CF4AAC}" srcOrd="0" destOrd="0" presId="urn:microsoft.com/office/officeart/2005/8/layout/vList4"/>
    <dgm:cxn modelId="{BBF644C9-A892-2149-97C9-F1210A09D281}" type="presParOf" srcId="{E32C2ED1-3F70-E249-9870-856C8703689B}" destId="{4B8CC09F-8FCE-7F41-960E-A113DD5547B3}" srcOrd="1" destOrd="0" presId="urn:microsoft.com/office/officeart/2005/8/layout/vList4"/>
    <dgm:cxn modelId="{A9E0B574-9372-6542-816F-D8B53B81E86B}" type="presParOf" srcId="{E32C2ED1-3F70-E249-9870-856C8703689B}" destId="{F3674A10-6730-C745-B606-70DFC6020C91}" srcOrd="2" destOrd="0" presId="urn:microsoft.com/office/officeart/2005/8/layout/vList4"/>
    <dgm:cxn modelId="{B2D2308C-A2C7-1942-992D-4E1F9BCE8C7D}" type="presParOf" srcId="{70EBE4F2-729C-0E4A-81A1-F49E670AF7A9}" destId="{FFE9C057-4084-9040-800D-C0D88990A89B}" srcOrd="3" destOrd="0" presId="urn:microsoft.com/office/officeart/2005/8/layout/vList4"/>
    <dgm:cxn modelId="{6EE983FE-BEE8-2D46-8537-741476AC1C76}" type="presParOf" srcId="{70EBE4F2-729C-0E4A-81A1-F49E670AF7A9}" destId="{6CB131E5-424D-7446-A937-FF4CDE3E4024}" srcOrd="4" destOrd="0" presId="urn:microsoft.com/office/officeart/2005/8/layout/vList4"/>
    <dgm:cxn modelId="{0396FE64-FDC4-2140-8937-F529A5114398}" type="presParOf" srcId="{6CB131E5-424D-7446-A937-FF4CDE3E4024}" destId="{D6EBD94C-8FDD-6348-A208-85B923F12694}" srcOrd="0" destOrd="0" presId="urn:microsoft.com/office/officeart/2005/8/layout/vList4"/>
    <dgm:cxn modelId="{EF571462-4BDE-4C44-BE0A-04D35D7E9A92}" type="presParOf" srcId="{6CB131E5-424D-7446-A937-FF4CDE3E4024}" destId="{6ECDF522-DFCB-F34C-B733-658F63A8B6DB}" srcOrd="1" destOrd="0" presId="urn:microsoft.com/office/officeart/2005/8/layout/vList4"/>
    <dgm:cxn modelId="{811FFE6E-1350-A04A-BF84-F6BC788AEC65}" type="presParOf" srcId="{6CB131E5-424D-7446-A937-FF4CDE3E4024}" destId="{F99689A5-4778-3542-B729-B0B56940D5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ACDF4-13AC-094C-A8F3-9A158E089635}">
      <dsp:nvSpPr>
        <dsp:cNvPr id="0" name=""/>
        <dsp:cNvSpPr/>
      </dsp:nvSpPr>
      <dsp:spPr>
        <a:xfrm>
          <a:off x="0" y="4243090"/>
          <a:ext cx="6654563" cy="9282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Urban population in Austria </a:t>
          </a:r>
        </a:p>
      </dsp:txBody>
      <dsp:txXfrm>
        <a:off x="0" y="4243090"/>
        <a:ext cx="6654563" cy="501273"/>
      </dsp:txXfrm>
    </dsp:sp>
    <dsp:sp modelId="{304301FC-4AE5-6242-B056-B49379125CB7}">
      <dsp:nvSpPr>
        <dsp:cNvPr id="0" name=""/>
        <dsp:cNvSpPr/>
      </dsp:nvSpPr>
      <dsp:spPr>
        <a:xfrm>
          <a:off x="0" y="4725798"/>
          <a:ext cx="3327281" cy="4270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Around 58.52%</a:t>
          </a:r>
        </a:p>
      </dsp:txBody>
      <dsp:txXfrm>
        <a:off x="0" y="4725798"/>
        <a:ext cx="3327281" cy="427010"/>
      </dsp:txXfrm>
    </dsp:sp>
    <dsp:sp modelId="{C506EE37-F83D-9543-ADC0-C418499BCFE7}">
      <dsp:nvSpPr>
        <dsp:cNvPr id="0" name=""/>
        <dsp:cNvSpPr/>
      </dsp:nvSpPr>
      <dsp:spPr>
        <a:xfrm>
          <a:off x="3327281" y="4725798"/>
          <a:ext cx="3327281" cy="427010"/>
        </a:xfrm>
        <a:prstGeom prst="rect">
          <a:avLst/>
        </a:prstGeom>
        <a:solidFill>
          <a:schemeClr val="accent5">
            <a:tint val="40000"/>
            <a:alpha val="90000"/>
            <a:hueOff val="-6855"/>
            <a:satOff val="1292"/>
            <a:lumOff val="86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+12% by 2080</a:t>
          </a:r>
        </a:p>
      </dsp:txBody>
      <dsp:txXfrm>
        <a:off x="3327281" y="4725798"/>
        <a:ext cx="3327281" cy="427010"/>
      </dsp:txXfrm>
    </dsp:sp>
    <dsp:sp modelId="{DA30B276-50F8-834F-AAAF-A7D4231E7F5D}">
      <dsp:nvSpPr>
        <dsp:cNvPr id="0" name=""/>
        <dsp:cNvSpPr/>
      </dsp:nvSpPr>
      <dsp:spPr>
        <a:xfrm rot="10800000">
          <a:off x="0" y="2829313"/>
          <a:ext cx="6654563" cy="1427701"/>
        </a:xfrm>
        <a:prstGeom prst="upArrowCallout">
          <a:avLst/>
        </a:prstGeom>
        <a:solidFill>
          <a:schemeClr val="accent5">
            <a:hueOff val="26149"/>
            <a:satOff val="681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Vienna’s GHG emissions</a:t>
          </a:r>
        </a:p>
      </dsp:txBody>
      <dsp:txXfrm rot="-10800000">
        <a:off x="0" y="2829313"/>
        <a:ext cx="6654563" cy="501123"/>
      </dsp:txXfrm>
    </dsp:sp>
    <dsp:sp modelId="{11385E40-E0D0-4B47-8624-5F40A44C8192}">
      <dsp:nvSpPr>
        <dsp:cNvPr id="0" name=""/>
        <dsp:cNvSpPr/>
      </dsp:nvSpPr>
      <dsp:spPr>
        <a:xfrm>
          <a:off x="0" y="3330436"/>
          <a:ext cx="6654563" cy="426882"/>
        </a:xfrm>
        <a:prstGeom prst="rect">
          <a:avLst/>
        </a:prstGeom>
        <a:solidFill>
          <a:schemeClr val="accent5">
            <a:tint val="40000"/>
            <a:alpha val="90000"/>
            <a:hueOff val="-13710"/>
            <a:satOff val="2583"/>
            <a:lumOff val="171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Population grows at faster rate than reduction rate of GHG emissions</a:t>
          </a:r>
        </a:p>
      </dsp:txBody>
      <dsp:txXfrm>
        <a:off x="0" y="3330436"/>
        <a:ext cx="6654563" cy="426882"/>
      </dsp:txXfrm>
    </dsp:sp>
    <dsp:sp modelId="{8A04491B-BE88-CD42-89D2-2C8C8D58C721}">
      <dsp:nvSpPr>
        <dsp:cNvPr id="0" name=""/>
        <dsp:cNvSpPr/>
      </dsp:nvSpPr>
      <dsp:spPr>
        <a:xfrm rot="10800000">
          <a:off x="0" y="1415536"/>
          <a:ext cx="6654563" cy="1427701"/>
        </a:xfrm>
        <a:prstGeom prst="upArrowCallout">
          <a:avLst/>
        </a:prstGeom>
        <a:solidFill>
          <a:schemeClr val="accent5">
            <a:hueOff val="52297"/>
            <a:satOff val="1362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Identification of critical sectors in Vienna’s metabolic system</a:t>
          </a:r>
        </a:p>
      </dsp:txBody>
      <dsp:txXfrm rot="-10800000">
        <a:off x="0" y="1415536"/>
        <a:ext cx="6654563" cy="501123"/>
      </dsp:txXfrm>
    </dsp:sp>
    <dsp:sp modelId="{E6E99AEB-8F8A-5E40-A212-E881CB656C74}">
      <dsp:nvSpPr>
        <dsp:cNvPr id="0" name=""/>
        <dsp:cNvSpPr/>
      </dsp:nvSpPr>
      <dsp:spPr>
        <a:xfrm>
          <a:off x="0" y="1916659"/>
          <a:ext cx="6654563" cy="426882"/>
        </a:xfrm>
        <a:prstGeom prst="rect">
          <a:avLst/>
        </a:prstGeom>
        <a:solidFill>
          <a:schemeClr val="accent5">
            <a:tint val="40000"/>
            <a:alpha val="90000"/>
            <a:hueOff val="-20566"/>
            <a:satOff val="3875"/>
            <a:lumOff val="257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Improves the  consumption efficiency and promotes the efficient and sustainable development</a:t>
          </a:r>
        </a:p>
      </dsp:txBody>
      <dsp:txXfrm>
        <a:off x="0" y="1916659"/>
        <a:ext cx="6654563" cy="426882"/>
      </dsp:txXfrm>
    </dsp:sp>
    <dsp:sp modelId="{8CB3009B-F834-5E45-83F3-0BCD6063DE40}">
      <dsp:nvSpPr>
        <dsp:cNvPr id="0" name=""/>
        <dsp:cNvSpPr/>
      </dsp:nvSpPr>
      <dsp:spPr>
        <a:xfrm rot="10800000">
          <a:off x="0" y="45360"/>
          <a:ext cx="6654563" cy="1427701"/>
        </a:xfrm>
        <a:prstGeom prst="upArrowCallout">
          <a:avLst/>
        </a:prstGeom>
        <a:solidFill>
          <a:schemeClr val="accent5">
            <a:hueOff val="78446"/>
            <a:satOff val="2043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Vienna’s population </a:t>
          </a:r>
        </a:p>
      </dsp:txBody>
      <dsp:txXfrm rot="-10800000">
        <a:off x="0" y="45360"/>
        <a:ext cx="6654563" cy="501123"/>
      </dsp:txXfrm>
    </dsp:sp>
    <dsp:sp modelId="{F1D11140-7FC0-BF46-9243-FA0632A8E8DF}">
      <dsp:nvSpPr>
        <dsp:cNvPr id="0" name=""/>
        <dsp:cNvSpPr/>
      </dsp:nvSpPr>
      <dsp:spPr>
        <a:xfrm>
          <a:off x="0" y="502881"/>
          <a:ext cx="6654563" cy="426882"/>
        </a:xfrm>
        <a:prstGeom prst="rect">
          <a:avLst/>
        </a:prstGeom>
        <a:solidFill>
          <a:schemeClr val="accent5">
            <a:tint val="40000"/>
            <a:alpha val="90000"/>
            <a:hueOff val="-27421"/>
            <a:satOff val="5166"/>
            <a:lumOff val="343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Population expected  to hit  2 million mark by 2028</a:t>
          </a:r>
        </a:p>
      </dsp:txBody>
      <dsp:txXfrm>
        <a:off x="0" y="502881"/>
        <a:ext cx="6654563" cy="426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EB61-E695-6C42-8A5E-18C04FE4CABA}">
      <dsp:nvSpPr>
        <dsp:cNvPr id="0" name=""/>
        <dsp:cNvSpPr/>
      </dsp:nvSpPr>
      <dsp:spPr>
        <a:xfrm>
          <a:off x="1431765" y="2197036"/>
          <a:ext cx="700070" cy="1699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35" y="0"/>
              </a:lnTo>
              <a:lnTo>
                <a:pt x="350035" y="1699854"/>
              </a:lnTo>
              <a:lnTo>
                <a:pt x="700070" y="16998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735841" y="3001004"/>
        <a:ext cx="91918" cy="91918"/>
      </dsp:txXfrm>
    </dsp:sp>
    <dsp:sp modelId="{54121D34-EC12-D441-9278-65B5EA5D3061}">
      <dsp:nvSpPr>
        <dsp:cNvPr id="0" name=""/>
        <dsp:cNvSpPr/>
      </dsp:nvSpPr>
      <dsp:spPr>
        <a:xfrm>
          <a:off x="1431765" y="2088823"/>
          <a:ext cx="7762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8212"/>
              </a:moveTo>
              <a:lnTo>
                <a:pt x="388139" y="108212"/>
              </a:lnTo>
              <a:lnTo>
                <a:pt x="388139" y="45720"/>
              </a:lnTo>
              <a:lnTo>
                <a:pt x="776279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0435" y="2115073"/>
        <a:ext cx="38939" cy="38939"/>
      </dsp:txXfrm>
    </dsp:sp>
    <dsp:sp modelId="{E089E63B-048D-2B47-AA4F-48CE0A00E266}">
      <dsp:nvSpPr>
        <dsp:cNvPr id="0" name=""/>
        <dsp:cNvSpPr/>
      </dsp:nvSpPr>
      <dsp:spPr>
        <a:xfrm>
          <a:off x="1431765" y="588219"/>
          <a:ext cx="792409" cy="1608816"/>
        </a:xfrm>
        <a:custGeom>
          <a:avLst/>
          <a:gdLst/>
          <a:ahLst/>
          <a:cxnLst/>
          <a:rect l="0" t="0" r="0" b="0"/>
          <a:pathLst>
            <a:path>
              <a:moveTo>
                <a:pt x="0" y="1608816"/>
              </a:moveTo>
              <a:lnTo>
                <a:pt x="396204" y="1608816"/>
              </a:lnTo>
              <a:lnTo>
                <a:pt x="396204" y="0"/>
              </a:lnTo>
              <a:lnTo>
                <a:pt x="79240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783135" y="1347793"/>
        <a:ext cx="89668" cy="89668"/>
      </dsp:txXfrm>
    </dsp:sp>
    <dsp:sp modelId="{49B80B02-6D53-F64D-BECC-47E6F1A944A5}">
      <dsp:nvSpPr>
        <dsp:cNvPr id="0" name=""/>
        <dsp:cNvSpPr/>
      </dsp:nvSpPr>
      <dsp:spPr>
        <a:xfrm rot="16200000">
          <a:off x="-1182707" y="1779599"/>
          <a:ext cx="4394072" cy="834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Network model of Vienna metabolic system </a:t>
          </a:r>
          <a:endParaRPr lang="en-GB" sz="5400" kern="1200" dirty="0"/>
        </a:p>
      </dsp:txBody>
      <dsp:txXfrm>
        <a:off x="-1182707" y="1779599"/>
        <a:ext cx="4394072" cy="834873"/>
      </dsp:txXfrm>
    </dsp:sp>
    <dsp:sp modelId="{C8BBDED4-9AB9-E145-BF04-52B579AFAAD4}">
      <dsp:nvSpPr>
        <dsp:cNvPr id="0" name=""/>
        <dsp:cNvSpPr/>
      </dsp:nvSpPr>
      <dsp:spPr>
        <a:xfrm>
          <a:off x="2224174" y="173358"/>
          <a:ext cx="5488163" cy="829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model of builds on balanced Vienna’s </a:t>
          </a:r>
          <a:r>
            <a:rPr lang="en-GB" sz="1800" kern="1200" dirty="0" err="1"/>
            <a:t>emergy</a:t>
          </a:r>
          <a:r>
            <a:rPr lang="en-GB" sz="1800" kern="1200" dirty="0"/>
            <a:t> input-output table.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2224174" y="173358"/>
        <a:ext cx="5488163" cy="829722"/>
      </dsp:txXfrm>
    </dsp:sp>
    <dsp:sp modelId="{08DDB952-26C6-9E43-A0E0-359B1B24926F}">
      <dsp:nvSpPr>
        <dsp:cNvPr id="0" name=""/>
        <dsp:cNvSpPr/>
      </dsp:nvSpPr>
      <dsp:spPr>
        <a:xfrm>
          <a:off x="2208045" y="1849968"/>
          <a:ext cx="5538960" cy="569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Original table was balanced using the Generalized RAS (GRAS) method to conform to steady state rule.</a:t>
          </a:r>
        </a:p>
      </dsp:txBody>
      <dsp:txXfrm>
        <a:off x="2208045" y="1849968"/>
        <a:ext cx="5538960" cy="569150"/>
      </dsp:txXfrm>
    </dsp:sp>
    <dsp:sp modelId="{8F72F663-2E09-3D40-A2D4-30EC0782AEAF}">
      <dsp:nvSpPr>
        <dsp:cNvPr id="0" name=""/>
        <dsp:cNvSpPr/>
      </dsp:nvSpPr>
      <dsp:spPr>
        <a:xfrm>
          <a:off x="2131836" y="3462869"/>
          <a:ext cx="5538960" cy="8680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We used an approximate data on storage values of sectors since Storage Analysis was out of scope of our study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2131836" y="3462869"/>
        <a:ext cx="5538960" cy="868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586E4-6EEC-F140-8DAB-5F6C4A6ABE55}">
      <dsp:nvSpPr>
        <dsp:cNvPr id="0" name=""/>
        <dsp:cNvSpPr/>
      </dsp:nvSpPr>
      <dsp:spPr>
        <a:xfrm rot="16200000">
          <a:off x="550333" y="-550333"/>
          <a:ext cx="2201333" cy="330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Flow Analysis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Estimates flows and their transfer efficiencies  along all possible path lengths in urban 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metabolic system</a:t>
          </a:r>
        </a:p>
      </dsp:txBody>
      <dsp:txXfrm rot="5400000">
        <a:off x="-1" y="1"/>
        <a:ext cx="3302000" cy="1651000"/>
      </dsp:txXfrm>
    </dsp:sp>
    <dsp:sp modelId="{81ACF016-DC12-FD4F-80E3-2C714923BA5A}">
      <dsp:nvSpPr>
        <dsp:cNvPr id="0" name=""/>
        <dsp:cNvSpPr/>
      </dsp:nvSpPr>
      <dsp:spPr>
        <a:xfrm>
          <a:off x="3302000" y="0"/>
          <a:ext cx="3302000" cy="2201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Contribution Analysis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Measures the total influence  of each component on other components in the system, and vice versa</a:t>
          </a:r>
        </a:p>
      </dsp:txBody>
      <dsp:txXfrm>
        <a:off x="3302000" y="0"/>
        <a:ext cx="3302000" cy="1651000"/>
      </dsp:txXfrm>
    </dsp:sp>
    <dsp:sp modelId="{DE0EED4D-368D-4C47-A2C9-E8FBB6B7E9C7}">
      <dsp:nvSpPr>
        <dsp:cNvPr id="0" name=""/>
        <dsp:cNvSpPr/>
      </dsp:nvSpPr>
      <dsp:spPr>
        <a:xfrm rot="10800000">
          <a:off x="0" y="2201333"/>
          <a:ext cx="3302000" cy="22013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Control Analysis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Measures dependence and control between each pair of components</a:t>
          </a:r>
        </a:p>
      </dsp:txBody>
      <dsp:txXfrm rot="10800000">
        <a:off x="0" y="2751666"/>
        <a:ext cx="3302000" cy="1651000"/>
      </dsp:txXfrm>
    </dsp:sp>
    <dsp:sp modelId="{EE25E694-184D-F340-9653-58052C55261E}">
      <dsp:nvSpPr>
        <dsp:cNvPr id="0" name=""/>
        <dsp:cNvSpPr/>
      </dsp:nvSpPr>
      <dsp:spPr>
        <a:xfrm rot="5400000">
          <a:off x="3852333" y="1651000"/>
          <a:ext cx="2201333" cy="330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Utility Analysis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Assesses benefits and costs between each pair of components in the system</a:t>
          </a:r>
        </a:p>
      </dsp:txBody>
      <dsp:txXfrm rot="-5400000">
        <a:off x="3301999" y="2751666"/>
        <a:ext cx="3302000" cy="1651000"/>
      </dsp:txXfrm>
    </dsp:sp>
    <dsp:sp modelId="{1A515BB8-EBD9-D344-8B9D-6D1E301C72A4}">
      <dsp:nvSpPr>
        <dsp:cNvPr id="0" name=""/>
        <dsp:cNvSpPr/>
      </dsp:nvSpPr>
      <dsp:spPr>
        <a:xfrm>
          <a:off x="2311399" y="1651000"/>
          <a:ext cx="1981200" cy="1100666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ENA</a:t>
          </a:r>
        </a:p>
      </dsp:txBody>
      <dsp:txXfrm>
        <a:off x="2365129" y="1704730"/>
        <a:ext cx="1873740" cy="993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0AA3A-E18B-564C-B36B-313E4A32E7D9}">
      <dsp:nvSpPr>
        <dsp:cNvPr id="0" name=""/>
        <dsp:cNvSpPr/>
      </dsp:nvSpPr>
      <dsp:spPr>
        <a:xfrm>
          <a:off x="0" y="2631858"/>
          <a:ext cx="6604000" cy="17434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Producers (AGR and MIN)</a:t>
          </a:r>
        </a:p>
      </dsp:txBody>
      <dsp:txXfrm>
        <a:off x="0" y="2631858"/>
        <a:ext cx="6604000" cy="941457"/>
      </dsp:txXfrm>
    </dsp:sp>
    <dsp:sp modelId="{0F0B8FCF-7F5E-AC43-BE3B-21607474F224}">
      <dsp:nvSpPr>
        <dsp:cNvPr id="0" name=""/>
        <dsp:cNvSpPr/>
      </dsp:nvSpPr>
      <dsp:spPr>
        <a:xfrm>
          <a:off x="0" y="3563831"/>
          <a:ext cx="6604000" cy="80198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Suppliers (AGR and MIN ) do not have enough indirect support to drive development in downstream industries </a:t>
          </a:r>
        </a:p>
      </dsp:txBody>
      <dsp:txXfrm>
        <a:off x="0" y="3563831"/>
        <a:ext cx="6604000" cy="801981"/>
      </dsp:txXfrm>
    </dsp:sp>
    <dsp:sp modelId="{70AF8B54-A2A1-0541-8F8E-F253BF78DDCC}">
      <dsp:nvSpPr>
        <dsp:cNvPr id="0" name=""/>
        <dsp:cNvSpPr/>
      </dsp:nvSpPr>
      <dsp:spPr>
        <a:xfrm rot="10800000">
          <a:off x="0" y="0"/>
          <a:ext cx="6604000" cy="268140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Consumers (downstream)</a:t>
          </a:r>
        </a:p>
      </dsp:txBody>
      <dsp:txXfrm rot="-10800000">
        <a:off x="0" y="0"/>
        <a:ext cx="6604000" cy="941174"/>
      </dsp:txXfrm>
    </dsp:sp>
    <dsp:sp modelId="{6E7B27EA-C25E-C84C-A5DC-AB3215260D9E}">
      <dsp:nvSpPr>
        <dsp:cNvPr id="0" name=""/>
        <dsp:cNvSpPr/>
      </dsp:nvSpPr>
      <dsp:spPr>
        <a:xfrm>
          <a:off x="3224" y="943159"/>
          <a:ext cx="2199183" cy="80174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Strong pulling sectors (ADS, and HS )</a:t>
          </a:r>
        </a:p>
      </dsp:txBody>
      <dsp:txXfrm>
        <a:off x="3224" y="943159"/>
        <a:ext cx="2199183" cy="801741"/>
      </dsp:txXfrm>
    </dsp:sp>
    <dsp:sp modelId="{BF8C2042-7B29-744A-888A-484089B2F43F}">
      <dsp:nvSpPr>
        <dsp:cNvPr id="0" name=""/>
        <dsp:cNvSpPr/>
      </dsp:nvSpPr>
      <dsp:spPr>
        <a:xfrm>
          <a:off x="2202408" y="943159"/>
          <a:ext cx="2199183" cy="80174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Reliance on imported products (TS and EC)</a:t>
          </a:r>
        </a:p>
      </dsp:txBody>
      <dsp:txXfrm>
        <a:off x="2202408" y="943159"/>
        <a:ext cx="2199183" cy="801741"/>
      </dsp:txXfrm>
    </dsp:sp>
    <dsp:sp modelId="{7C6AA26D-69A4-294B-B522-765E7F5ACDE2}">
      <dsp:nvSpPr>
        <dsp:cNvPr id="0" name=""/>
        <dsp:cNvSpPr/>
      </dsp:nvSpPr>
      <dsp:spPr>
        <a:xfrm>
          <a:off x="4401591" y="943159"/>
          <a:ext cx="2199183" cy="80174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importance in the system (WR and CON)</a:t>
          </a:r>
        </a:p>
      </dsp:txBody>
      <dsp:txXfrm>
        <a:off x="4401591" y="943159"/>
        <a:ext cx="2199183" cy="801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C927-7902-5745-8A4F-ACE99B7ADDE9}">
      <dsp:nvSpPr>
        <dsp:cNvPr id="0" name=""/>
        <dsp:cNvSpPr/>
      </dsp:nvSpPr>
      <dsp:spPr>
        <a:xfrm>
          <a:off x="3693053" y="1292141"/>
          <a:ext cx="818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8818" y="45720"/>
              </a:lnTo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headEnd type="arrow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81227" y="1333614"/>
        <a:ext cx="42470" cy="8494"/>
      </dsp:txXfrm>
    </dsp:sp>
    <dsp:sp modelId="{284C2878-864D-7D40-82E1-4CAD89C29C3B}">
      <dsp:nvSpPr>
        <dsp:cNvPr id="0" name=""/>
        <dsp:cNvSpPr/>
      </dsp:nvSpPr>
      <dsp:spPr>
        <a:xfrm>
          <a:off x="1729" y="229924"/>
          <a:ext cx="3693123" cy="2215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EC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 between EC and AGR sectors contributed to the unstable state  of AGR.</a:t>
          </a:r>
        </a:p>
      </dsp:txBody>
      <dsp:txXfrm>
        <a:off x="1729" y="229924"/>
        <a:ext cx="3693123" cy="2215874"/>
      </dsp:txXfrm>
    </dsp:sp>
    <dsp:sp modelId="{D0A358AA-9CCE-E34F-BC49-D4C862B1B74D}">
      <dsp:nvSpPr>
        <dsp:cNvPr id="0" name=""/>
        <dsp:cNvSpPr/>
      </dsp:nvSpPr>
      <dsp:spPr>
        <a:xfrm>
          <a:off x="1848291" y="2443998"/>
          <a:ext cx="4542542" cy="818818"/>
        </a:xfrm>
        <a:custGeom>
          <a:avLst/>
          <a:gdLst/>
          <a:ahLst/>
          <a:cxnLst/>
          <a:rect l="0" t="0" r="0" b="0"/>
          <a:pathLst>
            <a:path>
              <a:moveTo>
                <a:pt x="4542542" y="0"/>
              </a:moveTo>
              <a:lnTo>
                <a:pt x="4542542" y="426509"/>
              </a:lnTo>
              <a:lnTo>
                <a:pt x="0" y="426509"/>
              </a:lnTo>
              <a:lnTo>
                <a:pt x="0" y="818818"/>
              </a:lnTo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04031" y="2849160"/>
        <a:ext cx="231063" cy="8494"/>
      </dsp:txXfrm>
    </dsp:sp>
    <dsp:sp modelId="{845A8167-DCB2-724E-9FF3-40ED89D7D7BB}">
      <dsp:nvSpPr>
        <dsp:cNvPr id="0" name=""/>
        <dsp:cNvSpPr/>
      </dsp:nvSpPr>
      <dsp:spPr>
        <a:xfrm>
          <a:off x="4544272" y="229924"/>
          <a:ext cx="3693123" cy="2215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58595B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AGR</a:t>
          </a:r>
        </a:p>
        <a:p>
          <a:pPr marL="171450" lvl="1" indent="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Hindered MIN and EC’s capacity to deliver indirectly.</a:t>
          </a:r>
        </a:p>
      </dsp:txBody>
      <dsp:txXfrm>
        <a:off x="4544272" y="229924"/>
        <a:ext cx="3693123" cy="2215874"/>
      </dsp:txXfrm>
    </dsp:sp>
    <dsp:sp modelId="{83B54045-3AB6-8B4D-BD99-07593DF6CB78}">
      <dsp:nvSpPr>
        <dsp:cNvPr id="0" name=""/>
        <dsp:cNvSpPr/>
      </dsp:nvSpPr>
      <dsp:spPr>
        <a:xfrm>
          <a:off x="3693053" y="4357434"/>
          <a:ext cx="818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8818" y="45720"/>
              </a:lnTo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81227" y="4398907"/>
        <a:ext cx="42470" cy="8494"/>
      </dsp:txXfrm>
    </dsp:sp>
    <dsp:sp modelId="{91887571-9C37-424B-828D-64DA1AE1F36C}">
      <dsp:nvSpPr>
        <dsp:cNvPr id="0" name=""/>
        <dsp:cNvSpPr/>
      </dsp:nvSpPr>
      <dsp:spPr>
        <a:xfrm>
          <a:off x="1729" y="3295217"/>
          <a:ext cx="3693123" cy="2215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</a:t>
          </a:r>
        </a:p>
      </dsp:txBody>
      <dsp:txXfrm>
        <a:off x="1729" y="3295217"/>
        <a:ext cx="3693123" cy="2215874"/>
      </dsp:txXfrm>
    </dsp:sp>
    <dsp:sp modelId="{624BED3D-253D-EF4A-AAE3-9EB232D04605}">
      <dsp:nvSpPr>
        <dsp:cNvPr id="0" name=""/>
        <dsp:cNvSpPr/>
      </dsp:nvSpPr>
      <dsp:spPr>
        <a:xfrm>
          <a:off x="4544272" y="3295217"/>
          <a:ext cx="3693123" cy="2215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WR</a:t>
          </a:r>
        </a:p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Responsible for the low pulling ability of MIN sector</a:t>
          </a:r>
        </a:p>
      </dsp:txBody>
      <dsp:txXfrm>
        <a:off x="4544272" y="3295217"/>
        <a:ext cx="3693123" cy="2215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8C8D9-A7E3-6543-880D-9B49DFE6C83A}">
      <dsp:nvSpPr>
        <dsp:cNvPr id="0" name=""/>
        <dsp:cNvSpPr/>
      </dsp:nvSpPr>
      <dsp:spPr>
        <a:xfrm>
          <a:off x="923864" y="2205630"/>
          <a:ext cx="767304" cy="1430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652" y="0"/>
              </a:lnTo>
              <a:lnTo>
                <a:pt x="383652" y="1430967"/>
              </a:lnTo>
              <a:lnTo>
                <a:pt x="767304" y="14309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66924" y="2880521"/>
        <a:ext cx="81185" cy="81185"/>
      </dsp:txXfrm>
    </dsp:sp>
    <dsp:sp modelId="{3E573282-F6ED-F84E-8670-DBF3AB578575}">
      <dsp:nvSpPr>
        <dsp:cNvPr id="0" name=""/>
        <dsp:cNvSpPr/>
      </dsp:nvSpPr>
      <dsp:spPr>
        <a:xfrm>
          <a:off x="923864" y="845026"/>
          <a:ext cx="818101" cy="1360604"/>
        </a:xfrm>
        <a:custGeom>
          <a:avLst/>
          <a:gdLst/>
          <a:ahLst/>
          <a:cxnLst/>
          <a:rect l="0" t="0" r="0" b="0"/>
          <a:pathLst>
            <a:path>
              <a:moveTo>
                <a:pt x="0" y="1360604"/>
              </a:moveTo>
              <a:lnTo>
                <a:pt x="409050" y="1360604"/>
              </a:lnTo>
              <a:lnTo>
                <a:pt x="409050" y="0"/>
              </a:lnTo>
              <a:lnTo>
                <a:pt x="81810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93225" y="1485638"/>
        <a:ext cx="79380" cy="79380"/>
      </dsp:txXfrm>
    </dsp:sp>
    <dsp:sp modelId="{A7EFF73C-092C-994F-A1E0-41B6BD17D0AF}">
      <dsp:nvSpPr>
        <dsp:cNvPr id="0" name=""/>
        <dsp:cNvSpPr/>
      </dsp:nvSpPr>
      <dsp:spPr>
        <a:xfrm rot="16200000">
          <a:off x="-1690608" y="1788194"/>
          <a:ext cx="4394072" cy="834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Limitations</a:t>
          </a:r>
        </a:p>
      </dsp:txBody>
      <dsp:txXfrm>
        <a:off x="-1690608" y="1788194"/>
        <a:ext cx="4394072" cy="834873"/>
      </dsp:txXfrm>
    </dsp:sp>
    <dsp:sp modelId="{8B83637A-15FC-8543-927A-797106D85AB0}">
      <dsp:nvSpPr>
        <dsp:cNvPr id="0" name=""/>
        <dsp:cNvSpPr/>
      </dsp:nvSpPr>
      <dsp:spPr>
        <a:xfrm>
          <a:off x="1741966" y="237272"/>
          <a:ext cx="4536464" cy="12155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application Ecological Network Analysis  restricted to the determined systems of equations</a:t>
          </a:r>
        </a:p>
      </dsp:txBody>
      <dsp:txXfrm>
        <a:off x="1741966" y="237272"/>
        <a:ext cx="4536464" cy="1215509"/>
      </dsp:txXfrm>
    </dsp:sp>
    <dsp:sp modelId="{7682F67D-8B8E-0349-ABAE-8E4BE6AC2AB4}">
      <dsp:nvSpPr>
        <dsp:cNvPr id="0" name=""/>
        <dsp:cNvSpPr/>
      </dsp:nvSpPr>
      <dsp:spPr>
        <a:xfrm>
          <a:off x="1691169" y="2870530"/>
          <a:ext cx="4468744" cy="15321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 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pairwise direct (DN) and indirect control (IN) matrices  need to be rescaled to avoid negatives and values of indirect control being larger than integral values.</a:t>
          </a:r>
        </a:p>
      </dsp:txBody>
      <dsp:txXfrm>
        <a:off x="1691169" y="2870530"/>
        <a:ext cx="4468744" cy="1532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D5E98-5487-764C-B87E-10831D59DD6F}">
      <dsp:nvSpPr>
        <dsp:cNvPr id="0" name=""/>
        <dsp:cNvSpPr/>
      </dsp:nvSpPr>
      <dsp:spPr>
        <a:xfrm>
          <a:off x="0" y="0"/>
          <a:ext cx="9330267" cy="163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pulling force weights of AGR and MIN sectors and their indirect delivery abilities  should be increased and decreased, respectively, to effectively receive and transfer </a:t>
          </a:r>
          <a:r>
            <a:rPr lang="en-GB" sz="2000" kern="1200" dirty="0" err="1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emergy</a:t>
          </a:r>
          <a:r>
            <a:rPr lang="en-GB" sz="22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</a:t>
          </a:r>
        </a:p>
      </dsp:txBody>
      <dsp:txXfrm>
        <a:off x="2029878" y="0"/>
        <a:ext cx="7300388" cy="1638253"/>
      </dsp:txXfrm>
    </dsp:sp>
    <dsp:sp modelId="{865633AA-CE9F-1940-9FDC-B28C89FD02FD}">
      <dsp:nvSpPr>
        <dsp:cNvPr id="0" name=""/>
        <dsp:cNvSpPr/>
      </dsp:nvSpPr>
      <dsp:spPr>
        <a:xfrm>
          <a:off x="163825" y="163825"/>
          <a:ext cx="1866053" cy="131060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E1D82-6E86-AC4B-A4EB-CE44EFAF94A7}">
      <dsp:nvSpPr>
        <dsp:cNvPr id="0" name=""/>
        <dsp:cNvSpPr/>
      </dsp:nvSpPr>
      <dsp:spPr>
        <a:xfrm>
          <a:off x="0" y="1802078"/>
          <a:ext cx="9330267" cy="163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Removal of direct pathways between AGR and EC sectors and shift from competition exploitation relationship between AGR and all other sectors will  lead  to  mutualistic relations</a:t>
          </a:r>
        </a:p>
      </dsp:txBody>
      <dsp:txXfrm>
        <a:off x="2029878" y="1802078"/>
        <a:ext cx="7300388" cy="1638253"/>
      </dsp:txXfrm>
    </dsp:sp>
    <dsp:sp modelId="{C3FCF960-19EA-DA4A-95C4-EA28C4D91556}">
      <dsp:nvSpPr>
        <dsp:cNvPr id="0" name=""/>
        <dsp:cNvSpPr/>
      </dsp:nvSpPr>
      <dsp:spPr>
        <a:xfrm>
          <a:off x="163825" y="1965904"/>
          <a:ext cx="1866053" cy="131060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4B5FB9-3986-F34C-9CA5-07D3394821B1}">
      <dsp:nvSpPr>
        <dsp:cNvPr id="0" name=""/>
        <dsp:cNvSpPr/>
      </dsp:nvSpPr>
      <dsp:spPr>
        <a:xfrm>
          <a:off x="0" y="3604157"/>
          <a:ext cx="9330267" cy="163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Adjustments in production structures of AGR and MIN sectors are necessary to reduce direct consumption of these sectors and to improve their indirect receiving capacities</a:t>
          </a:r>
          <a:endParaRPr lang="en-GB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29878" y="3604157"/>
        <a:ext cx="7300388" cy="1638253"/>
      </dsp:txXfrm>
    </dsp:sp>
    <dsp:sp modelId="{7690265D-0F74-F241-B9BD-FDF8C28CDEB4}">
      <dsp:nvSpPr>
        <dsp:cNvPr id="0" name=""/>
        <dsp:cNvSpPr/>
      </dsp:nvSpPr>
      <dsp:spPr>
        <a:xfrm>
          <a:off x="163825" y="3767982"/>
          <a:ext cx="1866053" cy="131060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E0BEA-D923-0A47-8EE6-4276869D7FF4}">
      <dsp:nvSpPr>
        <dsp:cNvPr id="0" name=""/>
        <dsp:cNvSpPr/>
      </dsp:nvSpPr>
      <dsp:spPr>
        <a:xfrm>
          <a:off x="0" y="0"/>
          <a:ext cx="9330267" cy="163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Many sectors require financial investment (</a:t>
          </a:r>
          <a:r>
            <a:rPr lang="en-GB" sz="2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FIN, RA, INF , OBS, WR and CON) as well as reduction of number of indirect paths (CON,RA, ER, AC) to drive development of AGR and MIN sectors </a:t>
          </a:r>
          <a:endParaRPr lang="en-GB" sz="2200" kern="1200" dirty="0">
            <a:solidFill>
              <a:srgbClr val="58595B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29878" y="0"/>
        <a:ext cx="7300388" cy="1638253"/>
      </dsp:txXfrm>
    </dsp:sp>
    <dsp:sp modelId="{6FD23B05-4FC8-F745-B6D9-4FCD7CF63167}">
      <dsp:nvSpPr>
        <dsp:cNvPr id="0" name=""/>
        <dsp:cNvSpPr/>
      </dsp:nvSpPr>
      <dsp:spPr>
        <a:xfrm>
          <a:off x="163825" y="163825"/>
          <a:ext cx="1866053" cy="131060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6A375F-05B3-804F-A97E-62FDC0CF4AAC}">
      <dsp:nvSpPr>
        <dsp:cNvPr id="0" name=""/>
        <dsp:cNvSpPr/>
      </dsp:nvSpPr>
      <dsp:spPr>
        <a:xfrm>
          <a:off x="0" y="1802078"/>
          <a:ext cx="9330267" cy="163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production structure of sectors (ADS, TS, EC, MAN and WR) should be improved to increase their indirect deliver ability </a:t>
          </a:r>
          <a:endParaRPr lang="en-GB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878" y="1802078"/>
        <a:ext cx="7300388" cy="1638253"/>
      </dsp:txXfrm>
    </dsp:sp>
    <dsp:sp modelId="{4B8CC09F-8FCE-7F41-960E-A113DD5547B3}">
      <dsp:nvSpPr>
        <dsp:cNvPr id="0" name=""/>
        <dsp:cNvSpPr/>
      </dsp:nvSpPr>
      <dsp:spPr>
        <a:xfrm>
          <a:off x="163825" y="1965904"/>
          <a:ext cx="1866053" cy="131060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EBD94C-8FDD-6348-A208-85B923F12694}">
      <dsp:nvSpPr>
        <dsp:cNvPr id="0" name=""/>
        <dsp:cNvSpPr/>
      </dsp:nvSpPr>
      <dsp:spPr>
        <a:xfrm>
          <a:off x="0" y="3604157"/>
          <a:ext cx="9330267" cy="163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Establishment of eco-industrial parks should improve the overall level of mutualism and synergism</a:t>
          </a:r>
          <a:endParaRPr lang="en-GB" sz="22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29878" y="3604157"/>
        <a:ext cx="7300388" cy="1638253"/>
      </dsp:txXfrm>
    </dsp:sp>
    <dsp:sp modelId="{6ECDF522-DFCB-F34C-B733-658F63A8B6DB}">
      <dsp:nvSpPr>
        <dsp:cNvPr id="0" name=""/>
        <dsp:cNvSpPr/>
      </dsp:nvSpPr>
      <dsp:spPr>
        <a:xfrm>
          <a:off x="163825" y="3767982"/>
          <a:ext cx="1866053" cy="131060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14/05/2021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95099F0-5729-4488-9D4F-030906827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6"/>
          <a:stretch/>
        </p:blipFill>
        <p:spPr>
          <a:xfrm>
            <a:off x="12510" y="0"/>
            <a:ext cx="9893490" cy="24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2B684B-F744-452C-8A7C-0B2843A2E35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6A2FED6-7D28-45A2-A6A7-63ED0E78F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313716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  <a:endParaRPr lang="en-GB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BAEB32-9050-4EF8-9885-E637B200851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D599F-5FFA-436C-B479-EE131CB864D8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4D437C9-A84A-4AB6-9E59-8D8825DB487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875777-C1D5-4DCD-8F63-F2AB1F0CB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3F9C-D27A-4D59-B14C-4A555B79D725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A677F58-03F9-44DD-AC32-D6715B8D391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82C3EA0-F02C-4C42-B4B9-3038768B3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7AF04-B883-4316-BC94-C5D997F7A857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83F4717-F196-4B5A-9963-DE48176403D5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A55DC73-8127-4666-BEBD-D14628253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74F49-EAE6-4ED8-977C-AD1BE9FE4AAC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892DB27-16BA-4657-AAA3-A63AFBA8E8BC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B10CDE3-42DD-4DD5-A331-184CD8AC6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Sign off slide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6FFB7-3C1A-4493-9AB6-A1CB3A9E5E9A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AE25B55-D80A-42B6-8225-026D2735F542}"/>
              </a:ext>
            </a:extLst>
          </p:cNvPr>
          <p:cNvSpPr txBox="1">
            <a:spLocks/>
          </p:cNvSpPr>
          <p:nvPr userDrawn="1"/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lang="en-GB" sz="2600" b="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Change the style of the title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DE820B2-E08F-4009-BB1C-D391E4EBBCF8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/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>
              <a:solidFill>
                <a:schemeClr val="accent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6F130-7FB2-4C3D-B53D-9451A604B7B1}"/>
              </a:ext>
            </a:extLst>
          </p:cNvPr>
          <p:cNvSpPr/>
          <p:nvPr userDrawn="1"/>
        </p:nvSpPr>
        <p:spPr>
          <a:xfrm>
            <a:off x="0" y="-1"/>
            <a:ext cx="9906000" cy="1088967"/>
          </a:xfrm>
          <a:prstGeom prst="rect">
            <a:avLst/>
          </a:prstGeom>
          <a:solidFill>
            <a:srgbClr val="ECEEF1"/>
          </a:solidFill>
          <a:ln>
            <a:noFill/>
          </a:ln>
          <a:effectLst>
            <a:outerShdw blurRad="50800" dist="38100" dir="2700000" algn="tl" rotWithShape="0">
              <a:srgbClr val="8FAEC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fr-FR" sz="140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ED68588-67C4-4144-91A3-084C9985E6B0}"/>
              </a:ext>
            </a:extLst>
          </p:cNvPr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4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accent5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C2E5EB5-C85D-4C05-AE47-B568D2319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1" y="405159"/>
            <a:ext cx="8239126" cy="3705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Change the style of the title</a:t>
            </a:r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5" r:id="rId2"/>
    <p:sldLayoutId id="2147483700" r:id="rId3"/>
    <p:sldLayoutId id="2147483694" r:id="rId4"/>
    <p:sldLayoutId id="2147483695" r:id="rId5"/>
    <p:sldLayoutId id="2147483718" r:id="rId6"/>
    <p:sldLayoutId id="2147483719" r:id="rId7"/>
    <p:sldLayoutId id="2147483713" r:id="rId8"/>
  </p:sldLayoutIdLst>
  <p:hf sldNum="0" hdr="0" dt="0"/>
  <p:txStyles>
    <p:titleStyle>
      <a:lvl1pPr algn="l" defTabSz="872722" rtl="0" eaLnBrk="1" latinLnBrk="0" hangingPunct="1">
        <a:spcBef>
          <a:spcPct val="0"/>
        </a:spcBef>
        <a:buNone/>
        <a:defRPr sz="26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512">
          <p15:clr>
            <a:srgbClr val="F26B43"/>
          </p15:clr>
        </p15:guide>
        <p15:guide id="4" pos="3219">
          <p15:clr>
            <a:srgbClr val="F26B43"/>
          </p15:clr>
        </p15:guide>
        <p15:guide id="5" pos="3021">
          <p15:clr>
            <a:srgbClr val="F26B43"/>
          </p15:clr>
        </p15:guide>
        <p15:guide id="12" pos="5705">
          <p15:clr>
            <a:srgbClr val="F26B43"/>
          </p15:clr>
        </p15:guide>
        <p15:guide id="14" orient="horz" pos="4020">
          <p15:clr>
            <a:srgbClr val="F26B43"/>
          </p15:clr>
        </p15:guide>
        <p15:guide id="15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Background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791011C-FFDC-5546-8D2E-3A9F1B41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94" y="-638246"/>
            <a:ext cx="7919177" cy="5836356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CD5FDEF2-B96B-6E47-98C8-F8C5B598F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892877"/>
              </p:ext>
            </p:extLst>
          </p:nvPr>
        </p:nvGraphicFramePr>
        <p:xfrm>
          <a:off x="1617782" y="1285312"/>
          <a:ext cx="6654563" cy="517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Up Arrow Callout 4">
            <a:extLst>
              <a:ext uri="{FF2B5EF4-FFF2-40B4-BE49-F238E27FC236}">
                <a16:creationId xmlns:a16="http://schemas.microsoft.com/office/drawing/2014/main" id="{63CE8370-92FC-154F-B04F-9B59B0A4A679}"/>
              </a:ext>
            </a:extLst>
          </p:cNvPr>
          <p:cNvSpPr txBox="1"/>
          <p:nvPr/>
        </p:nvSpPr>
        <p:spPr>
          <a:xfrm>
            <a:off x="-380999" y="4971439"/>
            <a:ext cx="4864101" cy="6960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F90EDBD2-1100-1A46-9291-B0606881A2B9}"/>
              </a:ext>
            </a:extLst>
          </p:cNvPr>
          <p:cNvSpPr txBox="1">
            <a:spLocks/>
          </p:cNvSpPr>
          <p:nvPr/>
        </p:nvSpPr>
        <p:spPr>
          <a:xfrm>
            <a:off x="80219" y="301554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Implications and Conclusions: Future  Recommendations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3BFE52-4940-194F-A6B2-1121112BE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912191"/>
              </p:ext>
            </p:extLst>
          </p:nvPr>
        </p:nvGraphicFramePr>
        <p:xfrm>
          <a:off x="321733" y="1314036"/>
          <a:ext cx="9330267" cy="524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17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825500" y="1436689"/>
            <a:ext cx="8239126" cy="4892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integrate the use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input–output table and ecological network analysis to construct Vienna’s metabolic network model?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the status of the system components using system-level analyses (flow and contribution analyses)?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the critical components responsible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consumption using pairwise control and utility   analyses?</a:t>
            </a: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indirect effects of internal metabolic processes affect the hierarchy and role of each component in Vienna’s metabolic system?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corrective measures targeted at each  critical sector of the Vienna’s metabolic system should be applied to improve the overall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sustainability of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consumption?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Research Questions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D0C46A-57FE-D543-83F7-06ACD1337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298795"/>
              </p:ext>
            </p:extLst>
          </p:nvPr>
        </p:nvGraphicFramePr>
        <p:xfrm>
          <a:off x="557366" y="1464733"/>
          <a:ext cx="83439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39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816" y="393274"/>
            <a:ext cx="8239126" cy="370558"/>
          </a:xfrm>
        </p:spPr>
        <p:txBody>
          <a:bodyPr/>
          <a:lstStyle/>
          <a:p>
            <a:r>
              <a:rPr lang="en-GB" dirty="0"/>
              <a:t>Ecological network model of Vienna’s metabolic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0586A6-CC42-424A-9533-CFA1ED466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6054" r="8851" b="10089"/>
          <a:stretch/>
        </p:blipFill>
        <p:spPr bwMode="auto">
          <a:xfrm>
            <a:off x="3978667" y="2830694"/>
            <a:ext cx="5927333" cy="372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E25691E3-A281-CD47-A8B2-3EFBC2925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36127"/>
              </p:ext>
            </p:extLst>
          </p:nvPr>
        </p:nvGraphicFramePr>
        <p:xfrm>
          <a:off x="0" y="2411284"/>
          <a:ext cx="3978667" cy="444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391">
                  <a:extLst>
                    <a:ext uri="{9D8B030D-6E8A-4147-A177-3AD203B41FA5}">
                      <a16:colId xmlns:a16="http://schemas.microsoft.com/office/drawing/2014/main" val="4120203769"/>
                    </a:ext>
                  </a:extLst>
                </a:gridCol>
                <a:gridCol w="3303276">
                  <a:extLst>
                    <a:ext uri="{9D8B030D-6E8A-4147-A177-3AD203B41FA5}">
                      <a16:colId xmlns:a16="http://schemas.microsoft.com/office/drawing/2014/main" val="4091199821"/>
                    </a:ext>
                  </a:extLst>
                </a:gridCol>
              </a:tblGrid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Sector names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913760"/>
                  </a:ext>
                </a:extLst>
              </a:tr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Agriculture, forestry, and fishing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039211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Mining and quarrying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467214"/>
                  </a:ext>
                </a:extLst>
              </a:tr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Manufacturing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162311"/>
                  </a:ext>
                </a:extLst>
              </a:tr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Electricity, gas, water supply, sewerage, waste, and remediation services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628298"/>
                  </a:ext>
                </a:extLst>
              </a:tr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Construction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800395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Wholesale and retail trade, repair of motor vehicles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692813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Transportation and storage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254976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Accommodation and food service activities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275788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Information and communication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282036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Financial and insurance activities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36253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Real estate activities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390452"/>
                  </a:ext>
                </a:extLst>
              </a:tr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87272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Professional, scientific, technical, administrative, and support service activities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622794"/>
                  </a:ext>
                </a:extLst>
              </a:tr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87272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Public administration and defence, compulsory social security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5451510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620789"/>
                  </a:ext>
                </a:extLst>
              </a:tr>
              <a:tr h="1672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Human health and social work activities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31543"/>
                  </a:ext>
                </a:extLst>
              </a:tr>
              <a:tr h="334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87272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Arts, entertainment, and recreation, repair of household goods and other service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356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4093CD-4E33-3447-A666-E940D59C8656}"/>
              </a:ext>
            </a:extLst>
          </p:cNvPr>
          <p:cNvSpPr txBox="1"/>
          <p:nvPr/>
        </p:nvSpPr>
        <p:spPr>
          <a:xfrm>
            <a:off x="0" y="1206368"/>
            <a:ext cx="9906000" cy="1130291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Zi and Yi represent inputs from and to the external environment of the metabolic system,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‘Environment’ includes the natural environment within Vienna’s  boundary and outside of the region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544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0816" y="393274"/>
            <a:ext cx="8239126" cy="370558"/>
          </a:xfrm>
        </p:spPr>
        <p:txBody>
          <a:bodyPr/>
          <a:lstStyle/>
          <a:p>
            <a:pPr algn="ctr"/>
            <a:r>
              <a:rPr lang="en-GB" dirty="0"/>
              <a:t>Ecological Network Analysis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3C7C76-C26F-AA42-BDD2-26AC1E47E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555940"/>
              </p:ext>
            </p:extLst>
          </p:nvPr>
        </p:nvGraphicFramePr>
        <p:xfrm>
          <a:off x="1778000" y="17102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32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F90EDBD2-1100-1A46-9291-B0606881A2B9}"/>
              </a:ext>
            </a:extLst>
          </p:cNvPr>
          <p:cNvSpPr txBox="1">
            <a:spLocks/>
          </p:cNvSpPr>
          <p:nvPr/>
        </p:nvSpPr>
        <p:spPr>
          <a:xfrm>
            <a:off x="479800" y="321311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Implications and Conclusions: System-level status 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0FE4CA8-C322-EF40-9CDE-421BEDC28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058805"/>
              </p:ext>
            </p:extLst>
          </p:nvPr>
        </p:nvGraphicFramePr>
        <p:xfrm>
          <a:off x="1494176" y="15683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3FB431-143F-424F-BCEF-EE9E62FD8291}"/>
              </a:ext>
            </a:extLst>
          </p:cNvPr>
          <p:cNvSpPr txBox="1">
            <a:spLocks/>
          </p:cNvSpPr>
          <p:nvPr/>
        </p:nvSpPr>
        <p:spPr>
          <a:xfrm>
            <a:off x="1494176" y="4684041"/>
            <a:ext cx="6604000" cy="802359"/>
          </a:xfrm>
          <a:prstGeom prst="rect">
            <a:avLst/>
          </a:prstGeom>
        </p:spPr>
        <p:txBody>
          <a:bodyPr/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buFont typeface="Calibri" panose="020F0502020204030204" pitchFamily="34" charset="0"/>
              <a:buNone/>
            </a:pPr>
            <a:endParaRPr lang="en-GB" dirty="0"/>
          </a:p>
          <a:p>
            <a:pPr marL="0" lvl="2" indent="0" algn="just">
              <a:buFont typeface="Calibri" panose="020F0502020204030204" pitchFamily="34" charset="0"/>
              <a:buNone/>
            </a:pPr>
            <a:endParaRPr lang="en-GB" dirty="0"/>
          </a:p>
          <a:p>
            <a:pPr lvl="2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1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F90EDBD2-1100-1A46-9291-B0606881A2B9}"/>
              </a:ext>
            </a:extLst>
          </p:cNvPr>
          <p:cNvSpPr txBox="1">
            <a:spLocks/>
          </p:cNvSpPr>
          <p:nvPr/>
        </p:nvSpPr>
        <p:spPr>
          <a:xfrm>
            <a:off x="662140" y="332998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Implications and Conclusions: Pairwise level 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11209F8-2DF9-3241-921B-A06BD4055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582022"/>
              </p:ext>
            </p:extLst>
          </p:nvPr>
        </p:nvGraphicFramePr>
        <p:xfrm>
          <a:off x="833437" y="1036205"/>
          <a:ext cx="8239126" cy="574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60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F90EDBD2-1100-1A46-9291-B0606881A2B9}"/>
              </a:ext>
            </a:extLst>
          </p:cNvPr>
          <p:cNvSpPr txBox="1">
            <a:spLocks/>
          </p:cNvSpPr>
          <p:nvPr/>
        </p:nvSpPr>
        <p:spPr>
          <a:xfrm>
            <a:off x="662140" y="332998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Implications and Conclusions: Limitations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3BFE52-4940-194F-A6B2-1121112BE168}"/>
              </a:ext>
            </a:extLst>
          </p:cNvPr>
          <p:cNvGraphicFramePr/>
          <p:nvPr/>
        </p:nvGraphicFramePr>
        <p:xfrm>
          <a:off x="1904401" y="165448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62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98176" y="349"/>
            <a:ext cx="877990" cy="1012482"/>
            <a:chOff x="8653933" y="349"/>
            <a:chExt cx="1592510" cy="1012482"/>
          </a:xfrm>
          <a:solidFill>
            <a:srgbClr val="00B050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5FE76FA-C202-4C0B-BA03-E39B9FBDC658}"/>
                </a:ext>
              </a:extLst>
            </p:cNvPr>
            <p:cNvSpPr/>
            <p:nvPr/>
          </p:nvSpPr>
          <p:spPr>
            <a:xfrm>
              <a:off x="8653933" y="349"/>
              <a:ext cx="1592510" cy="1012482"/>
            </a:xfrm>
            <a:custGeom>
              <a:avLst/>
              <a:gdLst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0 w 9371400"/>
                <a:gd name="connsiteY3" fmla="*/ 5980114 h 5980114"/>
                <a:gd name="connsiteX4" fmla="*/ 0 w 9371400"/>
                <a:gd name="connsiteY4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59801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980114"/>
                <a:gd name="connsiteX1" fmla="*/ 9371400 w 9371400"/>
                <a:gd name="connsiteY1" fmla="*/ 0 h 5980114"/>
                <a:gd name="connsiteX2" fmla="*/ 9371400 w 9371400"/>
                <a:gd name="connsiteY2" fmla="*/ 3503614 h 5980114"/>
                <a:gd name="connsiteX3" fmla="*/ 1990725 w 9371400"/>
                <a:gd name="connsiteY3" fmla="*/ 5591176 h 5980114"/>
                <a:gd name="connsiteX4" fmla="*/ 0 w 9371400"/>
                <a:gd name="connsiteY4" fmla="*/ 5980114 h 5980114"/>
                <a:gd name="connsiteX5" fmla="*/ 0 w 9371400"/>
                <a:gd name="connsiteY5" fmla="*/ 0 h 5980114"/>
                <a:gd name="connsiteX0" fmla="*/ 0 w 9371400"/>
                <a:gd name="connsiteY0" fmla="*/ 0 h 5591176"/>
                <a:gd name="connsiteX1" fmla="*/ 9371400 w 9371400"/>
                <a:gd name="connsiteY1" fmla="*/ 0 h 5591176"/>
                <a:gd name="connsiteX2" fmla="*/ 9371400 w 9371400"/>
                <a:gd name="connsiteY2" fmla="*/ 3503614 h 5591176"/>
                <a:gd name="connsiteX3" fmla="*/ 1990725 w 9371400"/>
                <a:gd name="connsiteY3" fmla="*/ 5591176 h 5591176"/>
                <a:gd name="connsiteX4" fmla="*/ 0 w 9371400"/>
                <a:gd name="connsiteY4" fmla="*/ 5370514 h 5591176"/>
                <a:gd name="connsiteX5" fmla="*/ 0 w 9371400"/>
                <a:gd name="connsiteY5" fmla="*/ 0 h 5591176"/>
                <a:gd name="connsiteX0" fmla="*/ 0 w 9371400"/>
                <a:gd name="connsiteY0" fmla="*/ 0 h 5924551"/>
                <a:gd name="connsiteX1" fmla="*/ 9371400 w 9371400"/>
                <a:gd name="connsiteY1" fmla="*/ 0 h 5924551"/>
                <a:gd name="connsiteX2" fmla="*/ 9371400 w 9371400"/>
                <a:gd name="connsiteY2" fmla="*/ 3503614 h 5924551"/>
                <a:gd name="connsiteX3" fmla="*/ 400050 w 9371400"/>
                <a:gd name="connsiteY3" fmla="*/ 5924551 h 5924551"/>
                <a:gd name="connsiteX4" fmla="*/ 0 w 9371400"/>
                <a:gd name="connsiteY4" fmla="*/ 5370514 h 5924551"/>
                <a:gd name="connsiteX5" fmla="*/ 0 w 9371400"/>
                <a:gd name="connsiteY5" fmla="*/ 0 h 5924551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939084"/>
                <a:gd name="connsiteX1" fmla="*/ 9371400 w 9371400"/>
                <a:gd name="connsiteY1" fmla="*/ 0 h 5939084"/>
                <a:gd name="connsiteX2" fmla="*/ 9371400 w 9371400"/>
                <a:gd name="connsiteY2" fmla="*/ 3503614 h 5939084"/>
                <a:gd name="connsiteX3" fmla="*/ 400050 w 9371400"/>
                <a:gd name="connsiteY3" fmla="*/ 5924551 h 5939084"/>
                <a:gd name="connsiteX4" fmla="*/ 0 w 9371400"/>
                <a:gd name="connsiteY4" fmla="*/ 5370514 h 5939084"/>
                <a:gd name="connsiteX5" fmla="*/ 0 w 9371400"/>
                <a:gd name="connsiteY5" fmla="*/ 0 h 5939084"/>
                <a:gd name="connsiteX0" fmla="*/ 0 w 9371400"/>
                <a:gd name="connsiteY0" fmla="*/ 0 h 5833330"/>
                <a:gd name="connsiteX1" fmla="*/ 9371400 w 9371400"/>
                <a:gd name="connsiteY1" fmla="*/ 0 h 5833330"/>
                <a:gd name="connsiteX2" fmla="*/ 9371400 w 9371400"/>
                <a:gd name="connsiteY2" fmla="*/ 3503614 h 5833330"/>
                <a:gd name="connsiteX3" fmla="*/ 240030 w 9371400"/>
                <a:gd name="connsiteY3" fmla="*/ 5817871 h 5833330"/>
                <a:gd name="connsiteX4" fmla="*/ 0 w 9371400"/>
                <a:gd name="connsiteY4" fmla="*/ 5370514 h 5833330"/>
                <a:gd name="connsiteX5" fmla="*/ 0 w 9371400"/>
                <a:gd name="connsiteY5" fmla="*/ 0 h 5833330"/>
                <a:gd name="connsiteX0" fmla="*/ 0 w 9371400"/>
                <a:gd name="connsiteY0" fmla="*/ 0 h 5826460"/>
                <a:gd name="connsiteX1" fmla="*/ 9371400 w 9371400"/>
                <a:gd name="connsiteY1" fmla="*/ 0 h 5826460"/>
                <a:gd name="connsiteX2" fmla="*/ 9371400 w 9371400"/>
                <a:gd name="connsiteY2" fmla="*/ 3503614 h 5826460"/>
                <a:gd name="connsiteX3" fmla="*/ 240030 w 9371400"/>
                <a:gd name="connsiteY3" fmla="*/ 5817871 h 5826460"/>
                <a:gd name="connsiteX4" fmla="*/ 0 w 9371400"/>
                <a:gd name="connsiteY4" fmla="*/ 5370514 h 5826460"/>
                <a:gd name="connsiteX5" fmla="*/ 0 w 9371400"/>
                <a:gd name="connsiteY5" fmla="*/ 0 h 5826460"/>
                <a:gd name="connsiteX0" fmla="*/ 0 w 9371400"/>
                <a:gd name="connsiteY0" fmla="*/ 0 h 5894683"/>
                <a:gd name="connsiteX1" fmla="*/ 9371400 w 9371400"/>
                <a:gd name="connsiteY1" fmla="*/ 0 h 5894683"/>
                <a:gd name="connsiteX2" fmla="*/ 9371400 w 9371400"/>
                <a:gd name="connsiteY2" fmla="*/ 3503614 h 5894683"/>
                <a:gd name="connsiteX3" fmla="*/ 323850 w 9371400"/>
                <a:gd name="connsiteY3" fmla="*/ 5886451 h 5894683"/>
                <a:gd name="connsiteX4" fmla="*/ 0 w 9371400"/>
                <a:gd name="connsiteY4" fmla="*/ 5370514 h 5894683"/>
                <a:gd name="connsiteX5" fmla="*/ 0 w 9371400"/>
                <a:gd name="connsiteY5" fmla="*/ 0 h 5894683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38392"/>
                <a:gd name="connsiteX1" fmla="*/ 9371400 w 9371400"/>
                <a:gd name="connsiteY1" fmla="*/ 0 h 5938392"/>
                <a:gd name="connsiteX2" fmla="*/ 9371400 w 9371400"/>
                <a:gd name="connsiteY2" fmla="*/ 3503614 h 5938392"/>
                <a:gd name="connsiteX3" fmla="*/ 323850 w 9371400"/>
                <a:gd name="connsiteY3" fmla="*/ 5886451 h 5938392"/>
                <a:gd name="connsiteX4" fmla="*/ 0 w 9371400"/>
                <a:gd name="connsiteY4" fmla="*/ 5370514 h 5938392"/>
                <a:gd name="connsiteX5" fmla="*/ 0 w 9371400"/>
                <a:gd name="connsiteY5" fmla="*/ 0 h 5938392"/>
                <a:gd name="connsiteX0" fmla="*/ 0 w 9371400"/>
                <a:gd name="connsiteY0" fmla="*/ 0 h 5903101"/>
                <a:gd name="connsiteX1" fmla="*/ 9371400 w 9371400"/>
                <a:gd name="connsiteY1" fmla="*/ 0 h 5903101"/>
                <a:gd name="connsiteX2" fmla="*/ 9371400 w 9371400"/>
                <a:gd name="connsiteY2" fmla="*/ 3503614 h 5903101"/>
                <a:gd name="connsiteX3" fmla="*/ 323850 w 9371400"/>
                <a:gd name="connsiteY3" fmla="*/ 5886451 h 5903101"/>
                <a:gd name="connsiteX4" fmla="*/ 0 w 9371400"/>
                <a:gd name="connsiteY4" fmla="*/ 5370514 h 5903101"/>
                <a:gd name="connsiteX5" fmla="*/ 0 w 9371400"/>
                <a:gd name="connsiteY5" fmla="*/ 0 h 5903101"/>
                <a:gd name="connsiteX0" fmla="*/ 0 w 9371400"/>
                <a:gd name="connsiteY0" fmla="*/ 0 h 5956929"/>
                <a:gd name="connsiteX1" fmla="*/ 9371400 w 9371400"/>
                <a:gd name="connsiteY1" fmla="*/ 0 h 5956929"/>
                <a:gd name="connsiteX2" fmla="*/ 9371400 w 9371400"/>
                <a:gd name="connsiteY2" fmla="*/ 3503614 h 5956929"/>
                <a:gd name="connsiteX3" fmla="*/ 323850 w 9371400"/>
                <a:gd name="connsiteY3" fmla="*/ 5886451 h 5956929"/>
                <a:gd name="connsiteX4" fmla="*/ 0 w 9371400"/>
                <a:gd name="connsiteY4" fmla="*/ 5370514 h 5956929"/>
                <a:gd name="connsiteX5" fmla="*/ 0 w 9371400"/>
                <a:gd name="connsiteY5" fmla="*/ 0 h 5956929"/>
                <a:gd name="connsiteX0" fmla="*/ 0 w 9371400"/>
                <a:gd name="connsiteY0" fmla="*/ 0 h 5944045"/>
                <a:gd name="connsiteX1" fmla="*/ 9371400 w 9371400"/>
                <a:gd name="connsiteY1" fmla="*/ 0 h 5944045"/>
                <a:gd name="connsiteX2" fmla="*/ 9371400 w 9371400"/>
                <a:gd name="connsiteY2" fmla="*/ 3503614 h 5944045"/>
                <a:gd name="connsiteX3" fmla="*/ 323850 w 9371400"/>
                <a:gd name="connsiteY3" fmla="*/ 5886451 h 5944045"/>
                <a:gd name="connsiteX4" fmla="*/ 0 w 9371400"/>
                <a:gd name="connsiteY4" fmla="*/ 5370514 h 5944045"/>
                <a:gd name="connsiteX5" fmla="*/ 0 w 9371400"/>
                <a:gd name="connsiteY5" fmla="*/ 0 h 5944045"/>
                <a:gd name="connsiteX0" fmla="*/ 0 w 9371400"/>
                <a:gd name="connsiteY0" fmla="*/ 0 h 5869516"/>
                <a:gd name="connsiteX1" fmla="*/ 9371400 w 9371400"/>
                <a:gd name="connsiteY1" fmla="*/ 0 h 5869516"/>
                <a:gd name="connsiteX2" fmla="*/ 9371400 w 9371400"/>
                <a:gd name="connsiteY2" fmla="*/ 3503614 h 5869516"/>
                <a:gd name="connsiteX3" fmla="*/ 234950 w 9371400"/>
                <a:gd name="connsiteY3" fmla="*/ 5810251 h 5869516"/>
                <a:gd name="connsiteX4" fmla="*/ 0 w 9371400"/>
                <a:gd name="connsiteY4" fmla="*/ 5370514 h 5869516"/>
                <a:gd name="connsiteX5" fmla="*/ 0 w 9371400"/>
                <a:gd name="connsiteY5" fmla="*/ 0 h 5869516"/>
                <a:gd name="connsiteX0" fmla="*/ 0 w 9371400"/>
                <a:gd name="connsiteY0" fmla="*/ 0 h 5839290"/>
                <a:gd name="connsiteX1" fmla="*/ 9371400 w 9371400"/>
                <a:gd name="connsiteY1" fmla="*/ 0 h 5839290"/>
                <a:gd name="connsiteX2" fmla="*/ 9371400 w 9371400"/>
                <a:gd name="connsiteY2" fmla="*/ 3503614 h 5839290"/>
                <a:gd name="connsiteX3" fmla="*/ 234950 w 9371400"/>
                <a:gd name="connsiteY3" fmla="*/ 5810251 h 5839290"/>
                <a:gd name="connsiteX4" fmla="*/ 0 w 9371400"/>
                <a:gd name="connsiteY4" fmla="*/ 5370514 h 5839290"/>
                <a:gd name="connsiteX5" fmla="*/ 0 w 9371400"/>
                <a:gd name="connsiteY5" fmla="*/ 0 h 5839290"/>
                <a:gd name="connsiteX0" fmla="*/ 81267 w 9452667"/>
                <a:gd name="connsiteY0" fmla="*/ 0 h 6117953"/>
                <a:gd name="connsiteX1" fmla="*/ 9452667 w 9452667"/>
                <a:gd name="connsiteY1" fmla="*/ 0 h 6117953"/>
                <a:gd name="connsiteX2" fmla="*/ 9452667 w 9452667"/>
                <a:gd name="connsiteY2" fmla="*/ 3503614 h 6117953"/>
                <a:gd name="connsiteX3" fmla="*/ 790880 w 9452667"/>
                <a:gd name="connsiteY3" fmla="*/ 5962650 h 6117953"/>
                <a:gd name="connsiteX4" fmla="*/ 316217 w 9452667"/>
                <a:gd name="connsiteY4" fmla="*/ 5810251 h 6117953"/>
                <a:gd name="connsiteX5" fmla="*/ 81267 w 9452667"/>
                <a:gd name="connsiteY5" fmla="*/ 5370514 h 6117953"/>
                <a:gd name="connsiteX6" fmla="*/ 81267 w 9452667"/>
                <a:gd name="connsiteY6" fmla="*/ 0 h 6117953"/>
                <a:gd name="connsiteX0" fmla="*/ 0 w 9371400"/>
                <a:gd name="connsiteY0" fmla="*/ 0 h 5965597"/>
                <a:gd name="connsiteX1" fmla="*/ 9371400 w 9371400"/>
                <a:gd name="connsiteY1" fmla="*/ 0 h 5965597"/>
                <a:gd name="connsiteX2" fmla="*/ 9371400 w 9371400"/>
                <a:gd name="connsiteY2" fmla="*/ 3503614 h 5965597"/>
                <a:gd name="connsiteX3" fmla="*/ 709613 w 9371400"/>
                <a:gd name="connsiteY3" fmla="*/ 5962650 h 5965597"/>
                <a:gd name="connsiteX4" fmla="*/ 234950 w 9371400"/>
                <a:gd name="connsiteY4" fmla="*/ 5810251 h 5965597"/>
                <a:gd name="connsiteX5" fmla="*/ 0 w 9371400"/>
                <a:gd name="connsiteY5" fmla="*/ 5370514 h 5965597"/>
                <a:gd name="connsiteX6" fmla="*/ 0 w 9371400"/>
                <a:gd name="connsiteY6" fmla="*/ 0 h 5965597"/>
                <a:gd name="connsiteX0" fmla="*/ 0 w 9371400"/>
                <a:gd name="connsiteY0" fmla="*/ 0 h 5965024"/>
                <a:gd name="connsiteX1" fmla="*/ 9371400 w 9371400"/>
                <a:gd name="connsiteY1" fmla="*/ 0 h 5965024"/>
                <a:gd name="connsiteX2" fmla="*/ 9371400 w 9371400"/>
                <a:gd name="connsiteY2" fmla="*/ 3503614 h 5965024"/>
                <a:gd name="connsiteX3" fmla="*/ 709613 w 9371400"/>
                <a:gd name="connsiteY3" fmla="*/ 5962650 h 5965024"/>
                <a:gd name="connsiteX4" fmla="*/ 203200 w 9371400"/>
                <a:gd name="connsiteY4" fmla="*/ 5788026 h 5965024"/>
                <a:gd name="connsiteX5" fmla="*/ 0 w 9371400"/>
                <a:gd name="connsiteY5" fmla="*/ 5370514 h 5965024"/>
                <a:gd name="connsiteX6" fmla="*/ 0 w 9371400"/>
                <a:gd name="connsiteY6" fmla="*/ 0 h 5965024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65393"/>
                <a:gd name="connsiteX1" fmla="*/ 9371400 w 9371400"/>
                <a:gd name="connsiteY1" fmla="*/ 0 h 5965393"/>
                <a:gd name="connsiteX2" fmla="*/ 9371400 w 9371400"/>
                <a:gd name="connsiteY2" fmla="*/ 3503614 h 5965393"/>
                <a:gd name="connsiteX3" fmla="*/ 709613 w 9371400"/>
                <a:gd name="connsiteY3" fmla="*/ 5962650 h 5965393"/>
                <a:gd name="connsiteX4" fmla="*/ 203200 w 9371400"/>
                <a:gd name="connsiteY4" fmla="*/ 5788026 h 5965393"/>
                <a:gd name="connsiteX5" fmla="*/ 0 w 9371400"/>
                <a:gd name="connsiteY5" fmla="*/ 5370514 h 5965393"/>
                <a:gd name="connsiteX6" fmla="*/ 0 w 9371400"/>
                <a:gd name="connsiteY6" fmla="*/ 0 h 5965393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791"/>
                <a:gd name="connsiteX1" fmla="*/ 9371400 w 9371400"/>
                <a:gd name="connsiteY1" fmla="*/ 0 h 5958791"/>
                <a:gd name="connsiteX2" fmla="*/ 9371400 w 9371400"/>
                <a:gd name="connsiteY2" fmla="*/ 3503614 h 5958791"/>
                <a:gd name="connsiteX3" fmla="*/ 642938 w 9371400"/>
                <a:gd name="connsiteY3" fmla="*/ 5956300 h 5958791"/>
                <a:gd name="connsiteX4" fmla="*/ 203200 w 9371400"/>
                <a:gd name="connsiteY4" fmla="*/ 5788026 h 5958791"/>
                <a:gd name="connsiteX5" fmla="*/ 0 w 9371400"/>
                <a:gd name="connsiteY5" fmla="*/ 5370514 h 5958791"/>
                <a:gd name="connsiteX6" fmla="*/ 0 w 9371400"/>
                <a:gd name="connsiteY6" fmla="*/ 0 h 5958791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58980"/>
                <a:gd name="connsiteX1" fmla="*/ 9371400 w 9371400"/>
                <a:gd name="connsiteY1" fmla="*/ 0 h 5958980"/>
                <a:gd name="connsiteX2" fmla="*/ 9371400 w 9371400"/>
                <a:gd name="connsiteY2" fmla="*/ 3503614 h 5958980"/>
                <a:gd name="connsiteX3" fmla="*/ 642938 w 9371400"/>
                <a:gd name="connsiteY3" fmla="*/ 5956300 h 5958980"/>
                <a:gd name="connsiteX4" fmla="*/ 203200 w 9371400"/>
                <a:gd name="connsiteY4" fmla="*/ 5788026 h 5958980"/>
                <a:gd name="connsiteX5" fmla="*/ 0 w 9371400"/>
                <a:gd name="connsiteY5" fmla="*/ 5322889 h 5958980"/>
                <a:gd name="connsiteX6" fmla="*/ 0 w 9371400"/>
                <a:gd name="connsiteY6" fmla="*/ 0 h 5958980"/>
                <a:gd name="connsiteX0" fmla="*/ 0 w 9371400"/>
                <a:gd name="connsiteY0" fmla="*/ 0 h 5949683"/>
                <a:gd name="connsiteX1" fmla="*/ 9371400 w 9371400"/>
                <a:gd name="connsiteY1" fmla="*/ 0 h 5949683"/>
                <a:gd name="connsiteX2" fmla="*/ 9371400 w 9371400"/>
                <a:gd name="connsiteY2" fmla="*/ 3503614 h 5949683"/>
                <a:gd name="connsiteX3" fmla="*/ 735807 w 9371400"/>
                <a:gd name="connsiteY3" fmla="*/ 5946775 h 5949683"/>
                <a:gd name="connsiteX4" fmla="*/ 203200 w 9371400"/>
                <a:gd name="connsiteY4" fmla="*/ 5788026 h 5949683"/>
                <a:gd name="connsiteX5" fmla="*/ 0 w 9371400"/>
                <a:gd name="connsiteY5" fmla="*/ 5322889 h 5949683"/>
                <a:gd name="connsiteX6" fmla="*/ 0 w 9371400"/>
                <a:gd name="connsiteY6" fmla="*/ 0 h 5949683"/>
                <a:gd name="connsiteX0" fmla="*/ 0 w 9371400"/>
                <a:gd name="connsiteY0" fmla="*/ 0 h 5954326"/>
                <a:gd name="connsiteX1" fmla="*/ 9371400 w 9371400"/>
                <a:gd name="connsiteY1" fmla="*/ 0 h 5954326"/>
                <a:gd name="connsiteX2" fmla="*/ 9371400 w 9371400"/>
                <a:gd name="connsiteY2" fmla="*/ 3503614 h 5954326"/>
                <a:gd name="connsiteX3" fmla="*/ 638176 w 9371400"/>
                <a:gd name="connsiteY3" fmla="*/ 5951537 h 5954326"/>
                <a:gd name="connsiteX4" fmla="*/ 203200 w 9371400"/>
                <a:gd name="connsiteY4" fmla="*/ 5788026 h 5954326"/>
                <a:gd name="connsiteX5" fmla="*/ 0 w 9371400"/>
                <a:gd name="connsiteY5" fmla="*/ 5322889 h 5954326"/>
                <a:gd name="connsiteX6" fmla="*/ 0 w 9371400"/>
                <a:gd name="connsiteY6" fmla="*/ 0 h 5954326"/>
                <a:gd name="connsiteX0" fmla="*/ 0 w 9371400"/>
                <a:gd name="connsiteY0" fmla="*/ 0 h 5960329"/>
                <a:gd name="connsiteX1" fmla="*/ 9371400 w 9371400"/>
                <a:gd name="connsiteY1" fmla="*/ 0 h 5960329"/>
                <a:gd name="connsiteX2" fmla="*/ 9371400 w 9371400"/>
                <a:gd name="connsiteY2" fmla="*/ 3503614 h 5960329"/>
                <a:gd name="connsiteX3" fmla="*/ 773906 w 9371400"/>
                <a:gd name="connsiteY3" fmla="*/ 5936455 h 5960329"/>
                <a:gd name="connsiteX4" fmla="*/ 638176 w 9371400"/>
                <a:gd name="connsiteY4" fmla="*/ 5951537 h 5960329"/>
                <a:gd name="connsiteX5" fmla="*/ 203200 w 9371400"/>
                <a:gd name="connsiteY5" fmla="*/ 5788026 h 5960329"/>
                <a:gd name="connsiteX6" fmla="*/ 0 w 9371400"/>
                <a:gd name="connsiteY6" fmla="*/ 5322889 h 5960329"/>
                <a:gd name="connsiteX7" fmla="*/ 0 w 9371400"/>
                <a:gd name="connsiteY7" fmla="*/ 0 h 5960329"/>
                <a:gd name="connsiteX0" fmla="*/ 0 w 9371400"/>
                <a:gd name="connsiteY0" fmla="*/ 0 h 5962334"/>
                <a:gd name="connsiteX1" fmla="*/ 9371400 w 9371400"/>
                <a:gd name="connsiteY1" fmla="*/ 0 h 5962334"/>
                <a:gd name="connsiteX2" fmla="*/ 9371400 w 9371400"/>
                <a:gd name="connsiteY2" fmla="*/ 3503614 h 5962334"/>
                <a:gd name="connsiteX3" fmla="*/ 773906 w 9371400"/>
                <a:gd name="connsiteY3" fmla="*/ 5936455 h 5962334"/>
                <a:gd name="connsiteX4" fmla="*/ 535782 w 9371400"/>
                <a:gd name="connsiteY4" fmla="*/ 5953918 h 5962334"/>
                <a:gd name="connsiteX5" fmla="*/ 203200 w 9371400"/>
                <a:gd name="connsiteY5" fmla="*/ 5788026 h 5962334"/>
                <a:gd name="connsiteX6" fmla="*/ 0 w 9371400"/>
                <a:gd name="connsiteY6" fmla="*/ 5322889 h 5962334"/>
                <a:gd name="connsiteX7" fmla="*/ 0 w 9371400"/>
                <a:gd name="connsiteY7" fmla="*/ 0 h 5962334"/>
                <a:gd name="connsiteX0" fmla="*/ 0 w 9371400"/>
                <a:gd name="connsiteY0" fmla="*/ 0 h 5960358"/>
                <a:gd name="connsiteX1" fmla="*/ 9371400 w 9371400"/>
                <a:gd name="connsiteY1" fmla="*/ 0 h 5960358"/>
                <a:gd name="connsiteX2" fmla="*/ 9371400 w 9371400"/>
                <a:gd name="connsiteY2" fmla="*/ 3503614 h 5960358"/>
                <a:gd name="connsiteX3" fmla="*/ 773906 w 9371400"/>
                <a:gd name="connsiteY3" fmla="*/ 5936455 h 5960358"/>
                <a:gd name="connsiteX4" fmla="*/ 535782 w 9371400"/>
                <a:gd name="connsiteY4" fmla="*/ 5953918 h 5960358"/>
                <a:gd name="connsiteX5" fmla="*/ 203200 w 9371400"/>
                <a:gd name="connsiteY5" fmla="*/ 5788026 h 5960358"/>
                <a:gd name="connsiteX6" fmla="*/ 0 w 9371400"/>
                <a:gd name="connsiteY6" fmla="*/ 5322889 h 5960358"/>
                <a:gd name="connsiteX7" fmla="*/ 0 w 9371400"/>
                <a:gd name="connsiteY7" fmla="*/ 0 h 5960358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62002"/>
                <a:gd name="connsiteX1" fmla="*/ 9371400 w 9371400"/>
                <a:gd name="connsiteY1" fmla="*/ 0 h 5962002"/>
                <a:gd name="connsiteX2" fmla="*/ 9371400 w 9371400"/>
                <a:gd name="connsiteY2" fmla="*/ 3503614 h 5962002"/>
                <a:gd name="connsiteX3" fmla="*/ 773906 w 9371400"/>
                <a:gd name="connsiteY3" fmla="*/ 5936455 h 5962002"/>
                <a:gd name="connsiteX4" fmla="*/ 535782 w 9371400"/>
                <a:gd name="connsiteY4" fmla="*/ 5953918 h 5962002"/>
                <a:gd name="connsiteX5" fmla="*/ 198438 w 9371400"/>
                <a:gd name="connsiteY5" fmla="*/ 5792788 h 5962002"/>
                <a:gd name="connsiteX6" fmla="*/ 0 w 9371400"/>
                <a:gd name="connsiteY6" fmla="*/ 5322889 h 5962002"/>
                <a:gd name="connsiteX7" fmla="*/ 0 w 9371400"/>
                <a:gd name="connsiteY7" fmla="*/ 0 h 5962002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  <a:gd name="connsiteX0" fmla="*/ 0 w 9371400"/>
                <a:gd name="connsiteY0" fmla="*/ 0 h 5958126"/>
                <a:gd name="connsiteX1" fmla="*/ 9371400 w 9371400"/>
                <a:gd name="connsiteY1" fmla="*/ 0 h 5958126"/>
                <a:gd name="connsiteX2" fmla="*/ 9371400 w 9371400"/>
                <a:gd name="connsiteY2" fmla="*/ 3503614 h 5958126"/>
                <a:gd name="connsiteX3" fmla="*/ 773906 w 9371400"/>
                <a:gd name="connsiteY3" fmla="*/ 5936455 h 5958126"/>
                <a:gd name="connsiteX4" fmla="*/ 535782 w 9371400"/>
                <a:gd name="connsiteY4" fmla="*/ 5953918 h 5958126"/>
                <a:gd name="connsiteX5" fmla="*/ 198438 w 9371400"/>
                <a:gd name="connsiteY5" fmla="*/ 5792788 h 5958126"/>
                <a:gd name="connsiteX6" fmla="*/ 0 w 9371400"/>
                <a:gd name="connsiteY6" fmla="*/ 5322889 h 5958126"/>
                <a:gd name="connsiteX7" fmla="*/ 0 w 9371400"/>
                <a:gd name="connsiteY7" fmla="*/ 0 h 595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71400" h="5958126">
                  <a:moveTo>
                    <a:pt x="0" y="0"/>
                  </a:moveTo>
                  <a:lnTo>
                    <a:pt x="9371400" y="0"/>
                  </a:lnTo>
                  <a:lnTo>
                    <a:pt x="9371400" y="3503614"/>
                  </a:lnTo>
                  <a:lnTo>
                    <a:pt x="773906" y="5936455"/>
                  </a:lnTo>
                  <a:cubicBezTo>
                    <a:pt x="728663" y="5941482"/>
                    <a:pt x="626930" y="5968337"/>
                    <a:pt x="535782" y="5953918"/>
                  </a:cubicBezTo>
                  <a:cubicBezTo>
                    <a:pt x="444634" y="5939499"/>
                    <a:pt x="337741" y="5917010"/>
                    <a:pt x="198438" y="5792788"/>
                  </a:cubicBezTo>
                  <a:cubicBezTo>
                    <a:pt x="59135" y="5668566"/>
                    <a:pt x="3016" y="5434703"/>
                    <a:pt x="0" y="532288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GB" sz="1400" dirty="0" err="1"/>
            </a:p>
          </p:txBody>
        </p:sp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802A268D-2053-4928-B52B-3F092C3382C9}"/>
                </a:ext>
              </a:extLst>
            </p:cNvPr>
            <p:cNvSpPr txBox="1">
              <a:spLocks/>
            </p:cNvSpPr>
            <p:nvPr/>
          </p:nvSpPr>
          <p:spPr>
            <a:xfrm>
              <a:off x="8685423" y="301554"/>
              <a:ext cx="1425166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2000" b="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222250" indent="-2222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608BA3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7200" indent="-22860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4375" indent="-2349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36625" indent="-214313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Calibri" panose="020F0502020204030204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550" indent="-209550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3075" indent="-236538" algn="l" defTabSz="872722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lphaLcPeriod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ECEDF1"/>
                  </a:solidFill>
                </a:rPr>
                <a:t>Plenary</a:t>
              </a:r>
              <a:endParaRPr lang="en-GB" sz="1800" b="1" dirty="0">
                <a:solidFill>
                  <a:srgbClr val="ECEDF1"/>
                </a:solidFill>
              </a:endParaRPr>
            </a:p>
          </p:txBody>
        </p:sp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F90EDBD2-1100-1A46-9291-B0606881A2B9}"/>
              </a:ext>
            </a:extLst>
          </p:cNvPr>
          <p:cNvSpPr txBox="1">
            <a:spLocks/>
          </p:cNvSpPr>
          <p:nvPr/>
        </p:nvSpPr>
        <p:spPr>
          <a:xfrm>
            <a:off x="80219" y="301554"/>
            <a:ext cx="8239126" cy="370558"/>
          </a:xfrm>
          <a:prstGeom prst="rect">
            <a:avLst/>
          </a:prstGeom>
        </p:spPr>
        <p:txBody>
          <a:bodyPr/>
          <a:lstStyle>
            <a:lvl1pPr algn="l" defTabSz="872722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Implications and Conclusions: Future  Recommendations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3BFE52-4940-194F-A6B2-1121112BE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550017"/>
              </p:ext>
            </p:extLst>
          </p:nvPr>
        </p:nvGraphicFramePr>
        <p:xfrm>
          <a:off x="321733" y="1314036"/>
          <a:ext cx="9330267" cy="524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09532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er Nature">
  <a:themeElements>
    <a:clrScheme name="Brand">
      <a:dk1>
        <a:srgbClr val="58595B"/>
      </a:dk1>
      <a:lt1>
        <a:srgbClr val="FFFFFF"/>
      </a:lt1>
      <a:dk2>
        <a:srgbClr val="B1B1B3"/>
      </a:dk2>
      <a:lt2>
        <a:srgbClr val="7E7F82"/>
      </a:lt2>
      <a:accent1>
        <a:srgbClr val="183642"/>
      </a:accent1>
      <a:accent2>
        <a:srgbClr val="3C9CD7"/>
      </a:accent2>
      <a:accent3>
        <a:srgbClr val="DB1830"/>
      </a:accent3>
      <a:accent4>
        <a:srgbClr val="CEDBE0"/>
      </a:accent4>
      <a:accent5>
        <a:srgbClr val="608BA3"/>
      </a:accent5>
      <a:accent6>
        <a:srgbClr val="8FAEC1"/>
      </a:accent6>
      <a:hlink>
        <a:srgbClr val="3C9CD7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G100002_Springer Nature Template_v09" id="{5EBB6193-EBDE-41C7-8CC4-782CB1067C25}" vid="{11D249A1-EC82-48F6-BFDD-2F3C33587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{6F262851-C5AF-9246-9AD1-321EEF856F65}tf16401378</Template>
  <TotalTime>1051081</TotalTime>
  <Words>776</Words>
  <Application>Microsoft Macintosh PowerPoint</Application>
  <PresentationFormat>A4 Paper (210x297 mm)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Arial</vt:lpstr>
      <vt:lpstr>Calibri Light</vt:lpstr>
      <vt:lpstr>Springer Nature</vt:lpstr>
      <vt:lpstr>Background</vt:lpstr>
      <vt:lpstr>Research Questions</vt:lpstr>
      <vt:lpstr>Data</vt:lpstr>
      <vt:lpstr>Ecological network model of Vienna’s metabolic system</vt:lpstr>
      <vt:lpstr>Ecological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my poster this is the title of my paper this is the title of my poster</dc:title>
  <dc:creator>Nabil Khelifi</dc:creator>
  <cp:lastModifiedBy>Oleksandr Galychyn</cp:lastModifiedBy>
  <cp:revision>240</cp:revision>
  <cp:lastPrinted>2015-06-04T08:29:30Z</cp:lastPrinted>
  <dcterms:created xsi:type="dcterms:W3CDTF">2017-10-14T04:18:57Z</dcterms:created>
  <dcterms:modified xsi:type="dcterms:W3CDTF">2021-05-14T10:19:59Z</dcterms:modified>
</cp:coreProperties>
</file>