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>
      <p:cViewPr varScale="1">
        <p:scale>
          <a:sx n="113" d="100"/>
          <a:sy n="113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AF30-E0C4-4112-830C-0F8300365534}" type="datetimeFigureOut">
              <a:rPr lang="da-DK" smtClean="0"/>
              <a:pPr/>
              <a:t>22-06-2021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84FA-304D-4D83-96C5-ACE6B540A9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D899E6-2178-484C-BE94-1C21CE54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5" y="1445472"/>
            <a:ext cx="9036496" cy="3985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4802608-FCD4-4C01-A57A-B6D18000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081" y="2420888"/>
            <a:ext cx="1295400" cy="108585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5E093E7-9AB2-454B-BF5A-593B97C1226E}"/>
              </a:ext>
            </a:extLst>
          </p:cNvPr>
          <p:cNvSpPr txBox="1"/>
          <p:nvPr/>
        </p:nvSpPr>
        <p:spPr>
          <a:xfrm>
            <a:off x="179512" y="371703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Nord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A94D78F-C512-4367-83A0-B839A52E4433}"/>
              </a:ext>
            </a:extLst>
          </p:cNvPr>
          <p:cNvSpPr txBox="1"/>
          <p:nvPr/>
        </p:nvSpPr>
        <p:spPr>
          <a:xfrm>
            <a:off x="3923476" y="2779147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1AF06A2-BD08-4F29-946F-C50D45B9BD2C}"/>
              </a:ext>
            </a:extLst>
          </p:cNvPr>
          <p:cNvSpPr txBox="1"/>
          <p:nvPr/>
        </p:nvSpPr>
        <p:spPr>
          <a:xfrm>
            <a:off x="8221133" y="3684766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Syd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A656AA8-542C-4D9B-A479-19FA23CFB321}"/>
              </a:ext>
            </a:extLst>
          </p:cNvPr>
          <p:cNvSpPr txBox="1"/>
          <p:nvPr/>
        </p:nvSpPr>
        <p:spPr>
          <a:xfrm>
            <a:off x="3923928" y="143486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Nord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2D0BA58-0F58-4E1E-9D72-C1048765236E}"/>
              </a:ext>
            </a:extLst>
          </p:cNvPr>
          <p:cNvSpPr txBox="1"/>
          <p:nvPr/>
        </p:nvSpPr>
        <p:spPr>
          <a:xfrm>
            <a:off x="1547664" y="54868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Enten snit 1-4: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3CFDEA1-726F-4E0F-950C-A5DFB4B2E5CA}"/>
              </a:ext>
            </a:extLst>
          </p:cNvPr>
          <p:cNvSpPr txBox="1"/>
          <p:nvPr/>
        </p:nvSpPr>
        <p:spPr>
          <a:xfrm>
            <a:off x="35496" y="108747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1</a:t>
            </a:r>
          </a:p>
        </p:txBody>
      </p:sp>
    </p:spTree>
    <p:extLst>
      <p:ext uri="{BB962C8B-B14F-4D97-AF65-F5344CB8AC3E}">
        <p14:creationId xmlns:p14="http://schemas.microsoft.com/office/powerpoint/2010/main" val="17747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AD5DB5-E1F4-4B17-AAF0-D83D57BD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314666"/>
            <a:ext cx="9036496" cy="4279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2C03BB9-ECB3-4FB9-8732-AA87F32ED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096" y="2420888"/>
            <a:ext cx="1295400" cy="10858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5808B7D-A8CC-4945-84FE-AAED72486275}"/>
              </a:ext>
            </a:extLst>
          </p:cNvPr>
          <p:cNvSpPr txBox="1"/>
          <p:nvPr/>
        </p:nvSpPr>
        <p:spPr>
          <a:xfrm>
            <a:off x="179512" y="371703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Nord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D32C789-7F28-44AE-8905-BD13D2F7DC59}"/>
              </a:ext>
            </a:extLst>
          </p:cNvPr>
          <p:cNvSpPr txBox="1"/>
          <p:nvPr/>
        </p:nvSpPr>
        <p:spPr>
          <a:xfrm>
            <a:off x="2771800" y="2963813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B9B060F-47FE-4B44-9807-B9AB9B26A6B5}"/>
              </a:ext>
            </a:extLst>
          </p:cNvPr>
          <p:cNvSpPr txBox="1"/>
          <p:nvPr/>
        </p:nvSpPr>
        <p:spPr>
          <a:xfrm>
            <a:off x="8197716" y="3557649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BAC8FE7-6F9B-41D0-8EA1-362C3477FF48}"/>
              </a:ext>
            </a:extLst>
          </p:cNvPr>
          <p:cNvSpPr txBox="1"/>
          <p:nvPr/>
        </p:nvSpPr>
        <p:spPr>
          <a:xfrm>
            <a:off x="2771800" y="126375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Nord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FE63591-0DA3-4BB8-A83A-4A3DB97D0D87}"/>
              </a:ext>
            </a:extLst>
          </p:cNvPr>
          <p:cNvSpPr txBox="1"/>
          <p:nvPr/>
        </p:nvSpPr>
        <p:spPr>
          <a:xfrm>
            <a:off x="53752" y="94533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2</a:t>
            </a:r>
          </a:p>
        </p:txBody>
      </p:sp>
    </p:spTree>
    <p:extLst>
      <p:ext uri="{BB962C8B-B14F-4D97-AF65-F5344CB8AC3E}">
        <p14:creationId xmlns:p14="http://schemas.microsoft.com/office/powerpoint/2010/main" val="337958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7A19E5-08BB-4409-8157-FA8B6965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618"/>
            <a:ext cx="9144000" cy="3546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9C24400-4DE9-4C1E-971E-D9B9084A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3" b="5709"/>
          <a:stretch/>
        </p:blipFill>
        <p:spPr>
          <a:xfrm>
            <a:off x="7720501" y="1626733"/>
            <a:ext cx="1404358" cy="165618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82F2ED4-43BA-4931-B106-44AA8AAF1027}"/>
              </a:ext>
            </a:extLst>
          </p:cNvPr>
          <p:cNvSpPr txBox="1"/>
          <p:nvPr/>
        </p:nvSpPr>
        <p:spPr>
          <a:xfrm>
            <a:off x="68769" y="3373924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5EB13F1-2648-4B00-A5A1-52FD469C35B3}"/>
              </a:ext>
            </a:extLst>
          </p:cNvPr>
          <p:cNvSpPr txBox="1"/>
          <p:nvPr/>
        </p:nvSpPr>
        <p:spPr>
          <a:xfrm>
            <a:off x="8426936" y="328399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Øst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F7C2A2F-65F9-4602-9129-7F34FC195C3A}"/>
              </a:ext>
            </a:extLst>
          </p:cNvPr>
          <p:cNvSpPr txBox="1"/>
          <p:nvPr/>
        </p:nvSpPr>
        <p:spPr>
          <a:xfrm>
            <a:off x="5220072" y="211559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Øst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B4ECFE-57EA-4497-BD55-B24CA0A4B318}"/>
              </a:ext>
            </a:extLst>
          </p:cNvPr>
          <p:cNvSpPr txBox="1"/>
          <p:nvPr/>
        </p:nvSpPr>
        <p:spPr>
          <a:xfrm>
            <a:off x="2555776" y="2115592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7915E85-E325-45BD-9361-01AD211BAD02}"/>
              </a:ext>
            </a:extLst>
          </p:cNvPr>
          <p:cNvSpPr txBox="1"/>
          <p:nvPr/>
        </p:nvSpPr>
        <p:spPr>
          <a:xfrm>
            <a:off x="36862" y="122640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3</a:t>
            </a:r>
          </a:p>
        </p:txBody>
      </p:sp>
    </p:spTree>
    <p:extLst>
      <p:ext uri="{BB962C8B-B14F-4D97-AF65-F5344CB8AC3E}">
        <p14:creationId xmlns:p14="http://schemas.microsoft.com/office/powerpoint/2010/main" val="32612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BE0BF05-E989-4E4B-A877-8C994CE7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28485"/>
            <a:ext cx="9036496" cy="3515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1C9C2D-3B48-47E4-A6D6-D16B55E9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1686119"/>
            <a:ext cx="1552575" cy="180022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93AD583-E377-4AD4-B03C-C49B918F563C}"/>
              </a:ext>
            </a:extLst>
          </p:cNvPr>
          <p:cNvSpPr txBox="1"/>
          <p:nvPr/>
        </p:nvSpPr>
        <p:spPr>
          <a:xfrm>
            <a:off x="8343270" y="355218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Øst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D485F09-E767-4E9B-995D-5E7A5780FB36}"/>
              </a:ext>
            </a:extLst>
          </p:cNvPr>
          <p:cNvSpPr txBox="1"/>
          <p:nvPr/>
        </p:nvSpPr>
        <p:spPr>
          <a:xfrm>
            <a:off x="2339752" y="2401565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03BCF2-DDC1-4F66-8C80-96639DC2882F}"/>
              </a:ext>
            </a:extLst>
          </p:cNvPr>
          <p:cNvSpPr txBox="1"/>
          <p:nvPr/>
        </p:nvSpPr>
        <p:spPr>
          <a:xfrm>
            <a:off x="5149402" y="240156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Øst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A3D7445-FF68-4AC0-93EA-28BB9F463F3E}"/>
              </a:ext>
            </a:extLst>
          </p:cNvPr>
          <p:cNvSpPr txBox="1"/>
          <p:nvPr/>
        </p:nvSpPr>
        <p:spPr>
          <a:xfrm>
            <a:off x="212901" y="3244334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88CF24C-8E79-4C38-BFB6-E5419FBA216A}"/>
              </a:ext>
            </a:extLst>
          </p:cNvPr>
          <p:cNvSpPr txBox="1"/>
          <p:nvPr/>
        </p:nvSpPr>
        <p:spPr>
          <a:xfrm>
            <a:off x="107504" y="129425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4</a:t>
            </a:r>
          </a:p>
        </p:txBody>
      </p:sp>
    </p:spTree>
    <p:extLst>
      <p:ext uri="{BB962C8B-B14F-4D97-AF65-F5344CB8AC3E}">
        <p14:creationId xmlns:p14="http://schemas.microsoft.com/office/powerpoint/2010/main" val="42564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9994DF-6507-46AC-A98F-5D384B72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542"/>
            <a:ext cx="9036496" cy="4204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AF76973-6A99-452A-A190-62269B1286D1}"/>
              </a:ext>
            </a:extLst>
          </p:cNvPr>
          <p:cNvSpPr txBox="1"/>
          <p:nvPr/>
        </p:nvSpPr>
        <p:spPr>
          <a:xfrm>
            <a:off x="1127552" y="476672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a-DK" dirty="0"/>
              <a:t>Eller snit 5-6: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692F59-F9F0-4608-94EA-D5E51097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009" y="1301519"/>
            <a:ext cx="1447800" cy="192405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4695AD-6A01-40D8-88B0-9E8E8FB8A4B4}"/>
              </a:ext>
            </a:extLst>
          </p:cNvPr>
          <p:cNvSpPr txBox="1"/>
          <p:nvPr/>
        </p:nvSpPr>
        <p:spPr>
          <a:xfrm>
            <a:off x="7748727" y="339404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Nordøst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9C5C525-DFAA-4E0F-8277-76D2DB23A864}"/>
              </a:ext>
            </a:extLst>
          </p:cNvPr>
          <p:cNvSpPr txBox="1"/>
          <p:nvPr/>
        </p:nvSpPr>
        <p:spPr>
          <a:xfrm>
            <a:off x="-4645" y="3356992"/>
            <a:ext cx="11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Sydvest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41DA8A3-A733-4897-906A-517DC01100CE}"/>
              </a:ext>
            </a:extLst>
          </p:cNvPr>
          <p:cNvSpPr txBox="1"/>
          <p:nvPr/>
        </p:nvSpPr>
        <p:spPr>
          <a:xfrm>
            <a:off x="2267744" y="2962508"/>
            <a:ext cx="11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Sydvest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00608B1-31EC-4140-AF90-75610C14CD4F}"/>
              </a:ext>
            </a:extLst>
          </p:cNvPr>
          <p:cNvSpPr txBox="1"/>
          <p:nvPr/>
        </p:nvSpPr>
        <p:spPr>
          <a:xfrm>
            <a:off x="5076056" y="1301519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Nordøst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79BB739-4BA7-4E83-9B61-921A0D8A83B8}"/>
              </a:ext>
            </a:extLst>
          </p:cNvPr>
          <p:cNvSpPr txBox="1"/>
          <p:nvPr/>
        </p:nvSpPr>
        <p:spPr>
          <a:xfrm>
            <a:off x="18976" y="98221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5</a:t>
            </a:r>
          </a:p>
        </p:txBody>
      </p:sp>
    </p:spTree>
    <p:extLst>
      <p:ext uri="{BB962C8B-B14F-4D97-AF65-F5344CB8AC3E}">
        <p14:creationId xmlns:p14="http://schemas.microsoft.com/office/powerpoint/2010/main" val="208397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9A7EE0A-5C9B-4638-A874-DCCFC118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8" y="1484784"/>
            <a:ext cx="8989704" cy="3956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A9DFFDD-1CEA-476F-A4B1-9939CB1C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22" y="1613930"/>
            <a:ext cx="1504950" cy="16859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B119FB5-2AF1-4ACA-AF8F-89880DBD19FF}"/>
              </a:ext>
            </a:extLst>
          </p:cNvPr>
          <p:cNvSpPr txBox="1"/>
          <p:nvPr/>
        </p:nvSpPr>
        <p:spPr>
          <a:xfrm>
            <a:off x="251520" y="3462952"/>
            <a:ext cx="122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a-DK" dirty="0"/>
              <a:t>Nordvest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6A8F55-9C81-455B-B26A-26FE06827715}"/>
              </a:ext>
            </a:extLst>
          </p:cNvPr>
          <p:cNvSpPr txBox="1"/>
          <p:nvPr/>
        </p:nvSpPr>
        <p:spPr>
          <a:xfrm>
            <a:off x="4630930" y="2636912"/>
            <a:ext cx="96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a-DK" dirty="0"/>
              <a:t>Sydøst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F59C00-B5B5-4031-8390-6F8187D4BC1C}"/>
              </a:ext>
            </a:extLst>
          </p:cNvPr>
          <p:cNvSpPr txBox="1"/>
          <p:nvPr/>
        </p:nvSpPr>
        <p:spPr>
          <a:xfrm>
            <a:off x="8092981" y="3429000"/>
            <a:ext cx="96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a-DK" dirty="0"/>
              <a:t>Sydøst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E2511B2-6237-4F89-BAF9-6ADA1307F692}"/>
              </a:ext>
            </a:extLst>
          </p:cNvPr>
          <p:cNvSpPr txBox="1"/>
          <p:nvPr/>
        </p:nvSpPr>
        <p:spPr>
          <a:xfrm>
            <a:off x="2192758" y="1509521"/>
            <a:ext cx="122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a-DK" dirty="0"/>
              <a:t>Nordvest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D60438-96ED-48B4-83E2-B9829C34978A}"/>
              </a:ext>
            </a:extLst>
          </p:cNvPr>
          <p:cNvSpPr txBox="1"/>
          <p:nvPr/>
        </p:nvSpPr>
        <p:spPr>
          <a:xfrm>
            <a:off x="35496" y="108747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Snit 6</a:t>
            </a:r>
          </a:p>
        </p:txBody>
      </p:sp>
    </p:spTree>
    <p:extLst>
      <p:ext uri="{BB962C8B-B14F-4D97-AF65-F5344CB8AC3E}">
        <p14:creationId xmlns:p14="http://schemas.microsoft.com/office/powerpoint/2010/main" val="37804072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2016.pptx" id="{466F5725-D3CA-41CE-89D2-76060D4F278C}" vid="{BED08D8F-9E39-4AEA-8495-EC9E2DE852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</TotalTime>
  <Words>44</Words>
  <Application>Microsoft Office PowerPoint</Application>
  <PresentationFormat>Skærmshow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Charlotte Kiel Groth</dc:creator>
  <cp:lastModifiedBy>Anja Charlotte Kiel Groth</cp:lastModifiedBy>
  <cp:revision>4</cp:revision>
  <dcterms:created xsi:type="dcterms:W3CDTF">2021-06-22T09:06:40Z</dcterms:created>
  <dcterms:modified xsi:type="dcterms:W3CDTF">2021-06-22T09:39:47Z</dcterms:modified>
</cp:coreProperties>
</file>